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30" r:id="rId18"/>
    <p:sldMasterId id="2147498354" r:id="rId19"/>
    <p:sldMasterId id="2147498376" r:id="rId20"/>
    <p:sldMasterId id="2147498419" r:id="rId21"/>
    <p:sldMasterId id="2147498475" r:id="rId22"/>
  </p:sldMasterIdLst>
  <p:notesMasterIdLst>
    <p:notesMasterId r:id="rId60"/>
  </p:notesMasterIdLst>
  <p:sldIdLst>
    <p:sldId id="331" r:id="rId23"/>
    <p:sldId id="330" r:id="rId24"/>
    <p:sldId id="259" r:id="rId25"/>
    <p:sldId id="3474" r:id="rId26"/>
    <p:sldId id="3476" r:id="rId27"/>
    <p:sldId id="261" r:id="rId28"/>
    <p:sldId id="3480" r:id="rId29"/>
    <p:sldId id="3470" r:id="rId30"/>
    <p:sldId id="265" r:id="rId31"/>
    <p:sldId id="258" r:id="rId32"/>
    <p:sldId id="262" r:id="rId33"/>
    <p:sldId id="3077" r:id="rId34"/>
    <p:sldId id="3478" r:id="rId35"/>
    <p:sldId id="3275" r:id="rId36"/>
    <p:sldId id="980" r:id="rId37"/>
    <p:sldId id="2657" r:id="rId38"/>
    <p:sldId id="3237" r:id="rId39"/>
    <p:sldId id="257" r:id="rId40"/>
    <p:sldId id="3536" r:id="rId41"/>
    <p:sldId id="3496" r:id="rId42"/>
    <p:sldId id="3557" r:id="rId43"/>
    <p:sldId id="3552" r:id="rId44"/>
    <p:sldId id="3565" r:id="rId45"/>
    <p:sldId id="3556" r:id="rId46"/>
    <p:sldId id="3605" r:id="rId47"/>
    <p:sldId id="3606" r:id="rId48"/>
    <p:sldId id="3601" r:id="rId49"/>
    <p:sldId id="3603" r:id="rId50"/>
    <p:sldId id="3571" r:id="rId51"/>
    <p:sldId id="3600" r:id="rId52"/>
    <p:sldId id="3518" r:id="rId53"/>
    <p:sldId id="256" r:id="rId54"/>
    <p:sldId id="3589" r:id="rId55"/>
    <p:sldId id="3515" r:id="rId56"/>
    <p:sldId id="2874" r:id="rId57"/>
    <p:sldId id="3484" r:id="rId58"/>
    <p:sldId id="3234" r:id="rId59"/>
  </p:sldIdLst>
  <p:sldSz cx="13004800" cy="9753600"/>
  <p:notesSz cx="6858000" cy="9144000"/>
  <p:embeddedFontLst>
    <p:embeddedFont>
      <p:font typeface="Arial Black" panose="020B0A04020102020204" pitchFamily="34" charset="0"/>
      <p:bold r:id="rId61"/>
    </p:embeddedFont>
    <p:embeddedFont>
      <p:font typeface="Arial Nova" panose="020B0504020202020204" pitchFamily="34" charset="0"/>
      <p:regular r:id="rId62"/>
      <p:bold r:id="rId63"/>
      <p:italic r:id="rId64"/>
      <p:boldItalic r:id="rId65"/>
    </p:embeddedFont>
    <p:embeddedFont>
      <p:font typeface="Bookman Old Style" panose="02050604050505020204" pitchFamily="18" charset="0"/>
      <p:regular r:id="rId66"/>
      <p:bold r:id="rId67"/>
      <p:italic r:id="rId68"/>
      <p:boldItalic r:id="rId69"/>
    </p:embeddedFont>
    <p:embeddedFont>
      <p:font typeface="Calisto MT" panose="02040603050505030304" pitchFamily="18" charset="0"/>
      <p:regular r:id="rId70"/>
      <p:bold r:id="rId71"/>
      <p:italic r:id="rId72"/>
      <p:boldItalic r:id="rId73"/>
    </p:embeddedFont>
    <p:embeddedFont>
      <p:font typeface="Consolas" panose="020B0609020204030204" pitchFamily="49" charset="0"/>
      <p:regular r:id="rId74"/>
      <p:bold r:id="rId75"/>
      <p:italic r:id="rId76"/>
      <p:boldItalic r:id="rId77"/>
    </p:embeddedFont>
    <p:embeddedFont>
      <p:font typeface="Corbel" panose="020B0503020204020204" pitchFamily="34" charset="0"/>
      <p:regular r:id="rId78"/>
      <p:bold r:id="rId79"/>
      <p:italic r:id="rId80"/>
      <p:boldItalic r:id="rId81"/>
    </p:embeddedFont>
    <p:embeddedFont>
      <p:font typeface="Franklin Gothic Heavy" panose="020B0903020102020204" pitchFamily="34" charset="0"/>
      <p:regular r:id="rId82"/>
      <p:italic r:id="rId83"/>
    </p:embeddedFont>
    <p:embeddedFont>
      <p:font typeface="Georgia" panose="02040502050405020303" pitchFamily="18" charset="0"/>
      <p:regular r:id="rId84"/>
      <p:bold r:id="rId85"/>
      <p:italic r:id="rId86"/>
      <p:boldItalic r:id="rId87"/>
    </p:embeddedFont>
    <p:embeddedFont>
      <p:font typeface="Georgia Pro Semibold" panose="02040702050405020303" pitchFamily="18" charset="0"/>
      <p:bold r:id="rId88"/>
      <p:boldItalic r:id="rId89"/>
    </p:embeddedFont>
    <p:embeddedFont>
      <p:font typeface="Gill Sans Nova" panose="020B0602020104020203" pitchFamily="34" charset="0"/>
      <p:regular r:id="rId90"/>
      <p:bold r:id="rId91"/>
      <p:italic r:id="rId92"/>
      <p:boldItalic r:id="rId93"/>
    </p:embeddedFont>
    <p:embeddedFont>
      <p:font typeface="Lucida Sans" panose="020B0602030504020204" pitchFamily="34" charset="0"/>
      <p:regular r:id="rId94"/>
      <p:bold r:id="rId95"/>
      <p:italic r:id="rId96"/>
      <p:boldItalic r:id="rId97"/>
    </p:embeddedFont>
    <p:embeddedFont>
      <p:font typeface="Modern Love" panose="04090805081005020601" pitchFamily="82" charset="0"/>
      <p:regular r:id="rId98"/>
    </p:embeddedFont>
    <p:embeddedFont>
      <p:font typeface="Rockwell" panose="02060603020205020403" pitchFamily="18" charset="0"/>
      <p:regular r:id="rId99"/>
      <p:bold r:id="rId100"/>
      <p:italic r:id="rId101"/>
      <p:boldItalic r:id="rId102"/>
    </p:embeddedFont>
    <p:embeddedFont>
      <p:font typeface="Sagona Book" panose="02020503050505020204" pitchFamily="18" charset="0"/>
      <p:regular r:id="rId103"/>
      <p:bold r:id="rId104"/>
      <p:italic r:id="rId105"/>
      <p:boldItalic r:id="rId106"/>
    </p:embeddedFont>
    <p:embeddedFont>
      <p:font typeface="The Hand" panose="03070502030502020204" pitchFamily="66" charset="0"/>
      <p:regular r:id="rId107"/>
      <p:bold r:id="rId108"/>
    </p:embeddedFont>
    <p:embeddedFont>
      <p:font typeface="Verdana" panose="020B0604030504040204" pitchFamily="34" charset="0"/>
      <p:regular r:id="rId109"/>
      <p:bold r:id="rId110"/>
      <p:italic r:id="rId111"/>
      <p:boldItalic r:id="rId112"/>
    </p:embeddedFont>
    <p:embeddedFont>
      <p:font typeface="Wingdings 2" panose="05020102010507070707" pitchFamily="18" charset="2"/>
      <p:regular r:id="rId1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EAC737-D53F-4E83-A6A6-5EFB39BEE483}" v="3" dt="2024-09-24T12:02:40.979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722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117" Type="http://schemas.openxmlformats.org/officeDocument/2006/relationships/theme" Target="theme/theme1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font" Target="fonts/font29.fntdata"/><Relationship Id="rId112" Type="http://schemas.openxmlformats.org/officeDocument/2006/relationships/font" Target="fonts/font52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47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102" Type="http://schemas.openxmlformats.org/officeDocument/2006/relationships/font" Target="fonts/font42.fntdata"/><Relationship Id="rId5" Type="http://schemas.openxmlformats.org/officeDocument/2006/relationships/customXml" Target="../customXml/item5.xml"/><Relationship Id="rId90" Type="http://schemas.openxmlformats.org/officeDocument/2006/relationships/font" Target="fonts/font30.fntdata"/><Relationship Id="rId95" Type="http://schemas.openxmlformats.org/officeDocument/2006/relationships/font" Target="fonts/font35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113" Type="http://schemas.openxmlformats.org/officeDocument/2006/relationships/font" Target="fonts/font53.fntdata"/><Relationship Id="rId118" Type="http://schemas.openxmlformats.org/officeDocument/2006/relationships/tableStyles" Target="tableStyles.xml"/><Relationship Id="rId80" Type="http://schemas.openxmlformats.org/officeDocument/2006/relationships/font" Target="fonts/font20.fntdata"/><Relationship Id="rId85" Type="http://schemas.openxmlformats.org/officeDocument/2006/relationships/font" Target="fonts/font25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59" Type="http://schemas.openxmlformats.org/officeDocument/2006/relationships/slide" Target="slides/slide37.xml"/><Relationship Id="rId103" Type="http://schemas.openxmlformats.org/officeDocument/2006/relationships/font" Target="fonts/font43.fntdata"/><Relationship Id="rId108" Type="http://schemas.openxmlformats.org/officeDocument/2006/relationships/font" Target="fonts/font48.fntdata"/><Relationship Id="rId54" Type="http://schemas.openxmlformats.org/officeDocument/2006/relationships/slide" Target="slides/slide32.xml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91" Type="http://schemas.openxmlformats.org/officeDocument/2006/relationships/font" Target="fonts/font31.fntdata"/><Relationship Id="rId96" Type="http://schemas.openxmlformats.org/officeDocument/2006/relationships/font" Target="fonts/font36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49" Type="http://schemas.openxmlformats.org/officeDocument/2006/relationships/slide" Target="slides/slide27.xml"/><Relationship Id="rId114" Type="http://schemas.openxmlformats.org/officeDocument/2006/relationships/commentAuthors" Target="commentAuthors.xml"/><Relationship Id="rId119" Type="http://schemas.microsoft.com/office/2015/10/relationships/revisionInfo" Target="revisionInfo.xml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font" Target="fonts/font26.fntdata"/><Relationship Id="rId94" Type="http://schemas.openxmlformats.org/officeDocument/2006/relationships/font" Target="fonts/font34.fntdata"/><Relationship Id="rId99" Type="http://schemas.openxmlformats.org/officeDocument/2006/relationships/font" Target="fonts/font39.fntdata"/><Relationship Id="rId101" Type="http://schemas.openxmlformats.org/officeDocument/2006/relationships/font" Target="fonts/font41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7.xml"/><Relationship Id="rId109" Type="http://schemas.openxmlformats.org/officeDocument/2006/relationships/font" Target="fonts/font49.fntdata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font" Target="fonts/font16.fntdata"/><Relationship Id="rId97" Type="http://schemas.openxmlformats.org/officeDocument/2006/relationships/font" Target="fonts/font37.fntdata"/><Relationship Id="rId104" Type="http://schemas.openxmlformats.org/officeDocument/2006/relationships/font" Target="fonts/font44.fntdata"/><Relationship Id="rId7" Type="http://schemas.openxmlformats.org/officeDocument/2006/relationships/customXml" Target="../customXml/item7.xml"/><Relationship Id="rId71" Type="http://schemas.openxmlformats.org/officeDocument/2006/relationships/font" Target="fonts/font11.fntdata"/><Relationship Id="rId92" Type="http://schemas.openxmlformats.org/officeDocument/2006/relationships/font" Target="fonts/font3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font" Target="fonts/font6.fntdata"/><Relationship Id="rId87" Type="http://schemas.openxmlformats.org/officeDocument/2006/relationships/font" Target="fonts/font27.fntdata"/><Relationship Id="rId110" Type="http://schemas.openxmlformats.org/officeDocument/2006/relationships/font" Target="fonts/font50.fntdata"/><Relationship Id="rId115" Type="http://schemas.openxmlformats.org/officeDocument/2006/relationships/presProps" Target="presProps.xml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font" Target="fonts/font17.fntdata"/><Relationship Id="rId100" Type="http://schemas.openxmlformats.org/officeDocument/2006/relationships/font" Target="fonts/font40.fntdata"/><Relationship Id="rId105" Type="http://schemas.openxmlformats.org/officeDocument/2006/relationships/font" Target="fonts/font45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9.xml"/><Relationship Id="rId72" Type="http://schemas.openxmlformats.org/officeDocument/2006/relationships/font" Target="fonts/font12.fntdata"/><Relationship Id="rId93" Type="http://schemas.openxmlformats.org/officeDocument/2006/relationships/font" Target="fonts/font33.fntdata"/><Relationship Id="rId98" Type="http://schemas.openxmlformats.org/officeDocument/2006/relationships/font" Target="fonts/font38.fntdata"/><Relationship Id="rId3" Type="http://schemas.openxmlformats.org/officeDocument/2006/relationships/customXml" Target="../customXml/item3.xml"/><Relationship Id="rId25" Type="http://schemas.openxmlformats.org/officeDocument/2006/relationships/slide" Target="slides/slide3.xml"/><Relationship Id="rId46" Type="http://schemas.openxmlformats.org/officeDocument/2006/relationships/slide" Target="slides/slide24.xml"/><Relationship Id="rId67" Type="http://schemas.openxmlformats.org/officeDocument/2006/relationships/font" Target="fonts/font7.fntdata"/><Relationship Id="rId116" Type="http://schemas.openxmlformats.org/officeDocument/2006/relationships/viewProps" Target="viewProps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9.xml"/><Relationship Id="rId62" Type="http://schemas.openxmlformats.org/officeDocument/2006/relationships/font" Target="fonts/font2.fntdata"/><Relationship Id="rId83" Type="http://schemas.openxmlformats.org/officeDocument/2006/relationships/font" Target="fonts/font23.fntdata"/><Relationship Id="rId88" Type="http://schemas.openxmlformats.org/officeDocument/2006/relationships/font" Target="fonts/font28.fntdata"/><Relationship Id="rId111" Type="http://schemas.openxmlformats.org/officeDocument/2006/relationships/font" Target="fonts/font51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4.xml"/><Relationship Id="rId57" Type="http://schemas.openxmlformats.org/officeDocument/2006/relationships/slide" Target="slides/slide35.xml"/><Relationship Id="rId106" Type="http://schemas.openxmlformats.org/officeDocument/2006/relationships/font" Target="fonts/font4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14696-82B6-4A60-BFEE-94305900C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7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CFC3-E752-47A7-840A-466CC363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50286" cy="1710106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 tIns="180000" rIns="180000" bIns="180000"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8934-958C-43A3-A2C6-709C62B5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566" y="2271323"/>
            <a:ext cx="10450284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4A1A553-FEF6-444F-A417-C2F7DDB0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B21D-18A5-48FC-89CA-CE120E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C11068-3F18-44E8-B79E-576C6E9A67F0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8D99C-ED60-4DC9-B717-9ABB2838656C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95E627-040A-4D2A-8C6D-3A6B8F5EEE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B3DF08-00D7-4D1E-A9D4-2E813C5798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B5779-4BF7-471D-8BD7-45D6AFF0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C9FE06D1-2A81-49E0-AE87-0837EA170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8B9C2-CB88-4EC2-92B5-45414A02B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7" y="519290"/>
            <a:ext cx="10436843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F7DD-123B-4E39-ADBD-7418829C8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109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FB44-AC6A-43CD-B9F8-40A896DFC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900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5E3B-6FCD-44EA-B47E-1712DFFD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3FCAC-A85C-4155-A44E-4B0C2BA9821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AE2D58-D583-4966-B49D-95339DC118F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E9A20-D883-458D-B514-9F88880C98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5A360-BB5C-40E3-AC47-811C4D923D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CC2F4-54F6-4448-90FF-82F2B7B0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1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57A7DFD-1E69-4230-A0BD-897114A46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06355-3ABD-439A-8583-E582596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1566" y="519287"/>
            <a:ext cx="10436679" cy="1689600"/>
          </a:xfrm>
        </p:spPr>
        <p:txBody>
          <a:bodyPr lIns="180000" tIns="180000" rIns="180000" bIns="18000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F2A8-71BF-46A5-821F-8DC5D43A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175" y="2251653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453C5-0C0C-408A-8A63-AA647141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2175" y="3120755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7D4ED-F304-4111-A39F-507319FD0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6244" y="2267129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41F9E-72C4-41AE-A016-CCC7A5289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6244" y="3136232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3A8CC-F0C3-4164-AF5E-9B95900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6EC54-0F08-4CE6-A3BB-8FCD5636049E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2CE7E-A71C-4DC4-85E8-56A1C30A5AF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EF88C8-B319-4FC6-9BC2-04160403379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2FE62C-BA0D-449A-BA61-A2A6431DA4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0C48BBD-F91A-4C7C-938E-4595B70C87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EC757B-0E73-4F7C-BD66-F596D8997AA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96255" y="5465095"/>
            <a:ext cx="624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79AA-8CBF-4A2E-92C1-6869E86D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43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4456E-C893-4C7E-94FC-FA8885F36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537" y="3174496"/>
            <a:ext cx="8431728" cy="3404609"/>
          </a:xfrm>
        </p:spPr>
        <p:txBody>
          <a:bodyPr anchor="ctr"/>
          <a:lstStyle>
            <a:lvl1pPr marL="0" indent="0" algn="ctr">
              <a:buNone/>
              <a:defRPr sz="4267" b="1"/>
            </a:lvl1pPr>
            <a:lvl2pPr marL="48769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547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76B2BA9-DB3C-4E31-BB36-A39505A9A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613FE-8CC2-4271-89DB-63B9CDED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9B7B7-BAFC-4AB3-9D8A-C8D0EF92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81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7A09558-45A5-4247-B4F0-0291EFF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735E4-3B4D-4703-BD90-5E2A4470C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895" y="1889403"/>
            <a:ext cx="4724116" cy="1640472"/>
          </a:xfrm>
        </p:spPr>
        <p:txBody>
          <a:bodyPr lIns="180000" anchor="ctr" anchorCtr="0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F371-A558-4749-8644-E64FED62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538" y="1889402"/>
            <a:ext cx="5827283" cy="6705317"/>
          </a:xfrm>
          <a:noFill/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A40F-9130-407D-A28B-CA82AD70A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895" y="3549753"/>
            <a:ext cx="4724116" cy="5044966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35906-7EA7-4EF1-BC13-AE045D0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49C26-E165-41EA-9D6E-43442DBD969F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F6BB03-CF3F-4AAB-99CE-E90D614EB7EB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CD708A-8B02-4F07-B9B2-1BFB656AC6D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008375" y="5123288"/>
            <a:ext cx="59392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B7E7A2-A9A0-446F-BF16-6D8FBDA1BAED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62725-6AED-414C-BC1F-9A3129E2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632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F6743B2-14AB-4DBC-AB79-FCC10A61C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20" y="1899760"/>
            <a:ext cx="4604336" cy="1638400"/>
          </a:xfrm>
          <a:ln w="19050">
            <a:noFill/>
          </a:ln>
        </p:spPr>
        <p:txBody>
          <a:bodyPr lIns="180000" rIns="180000" anchor="ctr" anchorCtr="0"/>
          <a:lstStyle>
            <a:lvl1pPr algn="l">
              <a:defRPr sz="341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91333" y="1541535"/>
            <a:ext cx="5813372" cy="7165953"/>
          </a:xfrm>
          <a:noFill/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920" i="0">
                <a:solidFill>
                  <a:schemeClr val="bg2">
                    <a:lumMod val="90000"/>
                  </a:schemeClr>
                </a:solidFill>
              </a:defRPr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9460" y="3564509"/>
            <a:ext cx="4618196" cy="5096532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C2D4BE-7E57-4971-BBCD-59C384B3CA94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07167-E303-45B1-84B9-F74255EC9A99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2124-B1CD-47E5-A5E9-822745E36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5D349D-819E-43A8-BD5B-C3BE83491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2018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35FA887-179D-4624-92B0-61F3DFAEB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8708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9659" y="2279626"/>
            <a:ext cx="37248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38675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F6853-D3A5-4BA7-B701-814EE2E2E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49295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A4E5D-411A-499C-B4F8-ACE1C1D229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74082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A33DAAD-83EE-494A-AE8A-3AB3B3A4D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8596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01631BF-8CD0-406C-92B6-784FF12723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2082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33E28A-DB64-4300-A6BD-36199325C3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25568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8596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2082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25568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F0AAF0-97BC-497A-932A-E77FAD141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6E011-3882-49F0-AC35-3A0FBC097C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422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AD16102B-42BC-4CA3-948F-01B0794C2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59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102" y="1821242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748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16183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2649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80147B5-4AFF-4A79-A8D5-C56A938EE4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1314" y="1821240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216A68D-DE29-4CE8-AFAB-C03A53DEB8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73526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21F7C08-939B-4FE6-9865-7E69EC3FCC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5739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FE45DC-9781-4A86-9D0D-16693EE22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91EDA-EA41-42A5-B137-927C20A509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04358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84D882-B816-462A-8384-78DDADF5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4544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3649" y="2819682"/>
            <a:ext cx="3057505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5349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E894F0-66B9-41A5-AE51-D60601273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7C6AE31-F98B-4DB6-ADC5-F9957762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AEADF-908B-4495-B229-AC1C72CA10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4533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14A74DD-3070-445D-BB0A-60BB5A270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172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61253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002C2AA-AD97-42B2-8A9E-8186A64944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111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12DB77D-AF25-4879-BF38-4C596E3F0A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1361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F2B4F1B-AA79-41A8-869D-5E03B2AA53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2216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A02638-F527-4C20-A744-813ECC352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D64F0-79DF-46B4-BD4F-DA5828F791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5789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CD1F338-0D23-465A-8BD8-96A1F5FF9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23842" y="194197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0000" y="1941971"/>
            <a:ext cx="6604800" cy="7096754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52C80BB-2C42-4BA7-9FD6-7713B4ADC14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23842" y="4386943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FF57FB3-C22C-4543-91BB-A23E70B821D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23842" y="6831914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942909" y="1941976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942909" y="438751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42909" y="6833045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030B28-063A-4160-BFCF-05305D284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359DF-69BE-4851-9514-092CE9572E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8765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92768B-08B1-485D-9540-CB06BEE9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3421" y="1906512"/>
            <a:ext cx="6489600" cy="706375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691500" y="1906512"/>
            <a:ext cx="4291766" cy="467148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694493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54159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30BDF6-2D70-47C2-94FA-C0606567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8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C8167-25A8-4095-AD80-618AEA56A7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351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A1CD952-48B3-4187-8D0C-39ADFB81C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23587" y="1879309"/>
            <a:ext cx="6643200" cy="7337296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81060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81060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81060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D427975-68FA-44AF-8215-4C277A48C4D4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96045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AEF995-F59A-4300-BE62-AC22980F140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96045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96045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A93B94-AEE3-41CD-8E05-34E24489A0E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6C6D3D8-2493-4C44-9951-F9951987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A3D56-3905-45DD-B130-9DB3078CCF3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2624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83A7C8E-BFA2-447C-A6A3-8D98157A1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4078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18478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438D2B-07D3-415F-886C-0F95A03973D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09139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976F183-7B8C-449B-870D-881AD57A473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9815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0800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7EF9AC-1A81-4F42-9520-519E4306A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99FBC6D-90C7-487D-A976-344B3BF7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592B0-81FD-4C59-A4AB-95A115BB46C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19166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282A252-CF5C-4DEF-BCEB-9BAB1833F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1806" y="1943228"/>
            <a:ext cx="4283232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21655" y="4374068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21655" y="6800480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21655" y="1947657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21955" y="1943228"/>
            <a:ext cx="4361040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81808E-F486-4B52-B23B-E2E52E809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609F16AC-4576-40C3-9E45-4282F361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3F727-83EE-4266-B67C-091932E1AA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365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651ABE-8767-4EAA-9743-239503F7B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33268" y="4389831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33266" y="6825883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33267" y="1953778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5655" y="5642559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7FEE9D-86C8-42F2-A418-88D3A1388C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5655" y="1978358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2337555-DF1C-4AD2-B60A-93AD085D55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588036" y="5642557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3E6385A-BE14-4110-AFA9-83DF6DE2028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588038" y="1953776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3088C5-EAC9-4DED-8C7B-652DC03C2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53F27A-836B-4904-8AA5-221723DE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21926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5EDE5-0ED1-4A1A-B2ED-ECD33A9D8C3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41088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31519" y="2171556"/>
            <a:ext cx="9733094" cy="660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31521" y="709352"/>
            <a:ext cx="9733092" cy="136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7709201" y="1"/>
            <a:ext cx="5295599" cy="8847592"/>
            <a:chOff x="7227376" y="0"/>
            <a:chExt cx="4964624" cy="6220963"/>
          </a:xfrm>
        </p:grpSpPr>
        <p:sp>
          <p:nvSpPr>
            <p:cNvPr id="20" name="Google Shape;20;p3"/>
            <p:cNvSpPr/>
            <p:nvPr/>
          </p:nvSpPr>
          <p:spPr>
            <a:xfrm>
              <a:off x="7227376" y="0"/>
              <a:ext cx="2751301" cy="2402588"/>
            </a:xfrm>
            <a:custGeom>
              <a:avLst/>
              <a:gdLst/>
              <a:ahLst/>
              <a:cxnLst/>
              <a:rect l="l" t="t" r="r" b="b"/>
              <a:pathLst>
                <a:path w="3142491" h="2744197" extrusionOk="0">
                  <a:moveTo>
                    <a:pt x="59742" y="679268"/>
                  </a:moveTo>
                  <a:cubicBezTo>
                    <a:pt x="57746" y="679782"/>
                    <a:pt x="58261" y="681777"/>
                    <a:pt x="62766" y="682745"/>
                  </a:cubicBezTo>
                  <a:lnTo>
                    <a:pt x="62612" y="683184"/>
                  </a:lnTo>
                  <a:close/>
                  <a:moveTo>
                    <a:pt x="1081127" y="0"/>
                  </a:moveTo>
                  <a:lnTo>
                    <a:pt x="1087846" y="0"/>
                  </a:lnTo>
                  <a:lnTo>
                    <a:pt x="1075461" y="62346"/>
                  </a:lnTo>
                  <a:cubicBezTo>
                    <a:pt x="1072165" y="90858"/>
                    <a:pt x="1064361" y="118402"/>
                    <a:pt x="1058555" y="145430"/>
                  </a:cubicBezTo>
                  <a:cubicBezTo>
                    <a:pt x="1055139" y="156950"/>
                    <a:pt x="1051720" y="168469"/>
                    <a:pt x="1045794" y="178508"/>
                  </a:cubicBezTo>
                  <a:cubicBezTo>
                    <a:pt x="1029042" y="212612"/>
                    <a:pt x="1010295" y="247228"/>
                    <a:pt x="986529" y="278884"/>
                  </a:cubicBezTo>
                  <a:cubicBezTo>
                    <a:pt x="964244" y="308030"/>
                    <a:pt x="941445" y="335180"/>
                    <a:pt x="918647" y="362329"/>
                  </a:cubicBezTo>
                  <a:cubicBezTo>
                    <a:pt x="890889" y="395012"/>
                    <a:pt x="861135" y="428208"/>
                    <a:pt x="833378" y="460891"/>
                  </a:cubicBezTo>
                  <a:cubicBezTo>
                    <a:pt x="823460" y="471956"/>
                    <a:pt x="813542" y="483021"/>
                    <a:pt x="806134" y="495569"/>
                  </a:cubicBezTo>
                  <a:cubicBezTo>
                    <a:pt x="793768" y="513648"/>
                    <a:pt x="783396" y="531216"/>
                    <a:pt x="775533" y="550262"/>
                  </a:cubicBezTo>
                  <a:cubicBezTo>
                    <a:pt x="757874" y="597367"/>
                    <a:pt x="738219" y="644987"/>
                    <a:pt x="723068" y="693574"/>
                  </a:cubicBezTo>
                  <a:cubicBezTo>
                    <a:pt x="706890" y="738170"/>
                    <a:pt x="701203" y="782191"/>
                    <a:pt x="702531" y="828663"/>
                  </a:cubicBezTo>
                  <a:cubicBezTo>
                    <a:pt x="702891" y="879639"/>
                    <a:pt x="709238" y="929073"/>
                    <a:pt x="715070" y="976512"/>
                  </a:cubicBezTo>
                  <a:cubicBezTo>
                    <a:pt x="720389" y="1021956"/>
                    <a:pt x="729700" y="1066372"/>
                    <a:pt x="737014" y="1111302"/>
                  </a:cubicBezTo>
                  <a:cubicBezTo>
                    <a:pt x="739130" y="1127778"/>
                    <a:pt x="743241" y="1143743"/>
                    <a:pt x="747352" y="1159708"/>
                  </a:cubicBezTo>
                  <a:cubicBezTo>
                    <a:pt x="755061" y="1189641"/>
                    <a:pt x="770236" y="1215523"/>
                    <a:pt x="784899" y="1239410"/>
                  </a:cubicBezTo>
                  <a:cubicBezTo>
                    <a:pt x="796025" y="1257823"/>
                    <a:pt x="808631" y="1273727"/>
                    <a:pt x="819757" y="1292141"/>
                  </a:cubicBezTo>
                  <a:cubicBezTo>
                    <a:pt x="829282" y="1296073"/>
                    <a:pt x="832305" y="1299549"/>
                    <a:pt x="829341" y="1304568"/>
                  </a:cubicBezTo>
                  <a:cubicBezTo>
                    <a:pt x="824836" y="1303600"/>
                    <a:pt x="821813" y="1300123"/>
                    <a:pt x="818790" y="1296645"/>
                  </a:cubicBezTo>
                  <a:cubicBezTo>
                    <a:pt x="805668" y="1278747"/>
                    <a:pt x="794543" y="1260332"/>
                    <a:pt x="779427" y="1242946"/>
                  </a:cubicBezTo>
                  <a:cubicBezTo>
                    <a:pt x="756721" y="1212619"/>
                    <a:pt x="742453" y="1173737"/>
                    <a:pt x="732175" y="1133826"/>
                  </a:cubicBezTo>
                  <a:cubicBezTo>
                    <a:pt x="718240" y="1071451"/>
                    <a:pt x="705786" y="1006566"/>
                    <a:pt x="697325" y="940653"/>
                  </a:cubicBezTo>
                  <a:cubicBezTo>
                    <a:pt x="692066" y="903705"/>
                    <a:pt x="690798" y="865731"/>
                    <a:pt x="689529" y="827755"/>
                  </a:cubicBezTo>
                  <a:cubicBezTo>
                    <a:pt x="689804" y="795765"/>
                    <a:pt x="692074" y="763264"/>
                    <a:pt x="700843" y="731216"/>
                  </a:cubicBezTo>
                  <a:cubicBezTo>
                    <a:pt x="708131" y="701675"/>
                    <a:pt x="713939" y="674646"/>
                    <a:pt x="725731" y="646074"/>
                  </a:cubicBezTo>
                  <a:cubicBezTo>
                    <a:pt x="733079" y="625031"/>
                    <a:pt x="742423" y="603474"/>
                    <a:pt x="749772" y="582432"/>
                  </a:cubicBezTo>
                  <a:cubicBezTo>
                    <a:pt x="757633" y="563384"/>
                    <a:pt x="765496" y="544335"/>
                    <a:pt x="775354" y="524774"/>
                  </a:cubicBezTo>
                  <a:cubicBezTo>
                    <a:pt x="788174" y="500193"/>
                    <a:pt x="801509" y="477609"/>
                    <a:pt x="819863" y="457988"/>
                  </a:cubicBezTo>
                  <a:cubicBezTo>
                    <a:pt x="837703" y="436370"/>
                    <a:pt x="857538" y="414240"/>
                    <a:pt x="875378" y="392622"/>
                  </a:cubicBezTo>
                  <a:cubicBezTo>
                    <a:pt x="900173" y="364959"/>
                    <a:pt x="924453" y="335299"/>
                    <a:pt x="949248" y="307635"/>
                  </a:cubicBezTo>
                  <a:cubicBezTo>
                    <a:pt x="974042" y="279972"/>
                    <a:pt x="995297" y="246836"/>
                    <a:pt x="1016556" y="213699"/>
                  </a:cubicBezTo>
                  <a:cubicBezTo>
                    <a:pt x="1035816" y="181077"/>
                    <a:pt x="1048063" y="146005"/>
                    <a:pt x="1057802" y="109452"/>
                  </a:cubicBezTo>
                  <a:cubicBezTo>
                    <a:pt x="1064575" y="77916"/>
                    <a:pt x="1070837" y="44387"/>
                    <a:pt x="1077610" y="12851"/>
                  </a:cubicBezTo>
                  <a:close/>
                  <a:moveTo>
                    <a:pt x="967483" y="0"/>
                  </a:moveTo>
                  <a:lnTo>
                    <a:pt x="996819" y="0"/>
                  </a:lnTo>
                  <a:lnTo>
                    <a:pt x="904084" y="140524"/>
                  </a:lnTo>
                  <a:cubicBezTo>
                    <a:pt x="893713" y="158090"/>
                    <a:pt x="882828" y="173662"/>
                    <a:pt x="874966" y="192708"/>
                  </a:cubicBezTo>
                  <a:cubicBezTo>
                    <a:pt x="860723" y="228294"/>
                    <a:pt x="843971" y="262399"/>
                    <a:pt x="831724" y="297471"/>
                  </a:cubicBezTo>
                  <a:cubicBezTo>
                    <a:pt x="825856" y="316004"/>
                    <a:pt x="817481" y="333056"/>
                    <a:pt x="808591" y="348113"/>
                  </a:cubicBezTo>
                  <a:cubicBezTo>
                    <a:pt x="804145" y="355641"/>
                    <a:pt x="801697" y="362655"/>
                    <a:pt x="799248" y="369671"/>
                  </a:cubicBezTo>
                  <a:cubicBezTo>
                    <a:pt x="786487" y="402746"/>
                    <a:pt x="771731" y="436337"/>
                    <a:pt x="760965" y="468899"/>
                  </a:cubicBezTo>
                  <a:cubicBezTo>
                    <a:pt x="748718" y="503970"/>
                    <a:pt x="733961" y="537562"/>
                    <a:pt x="728214" y="573087"/>
                  </a:cubicBezTo>
                  <a:cubicBezTo>
                    <a:pt x="719898" y="598636"/>
                    <a:pt x="711582" y="624183"/>
                    <a:pt x="705776" y="651214"/>
                  </a:cubicBezTo>
                  <a:cubicBezTo>
                    <a:pt x="698941" y="674253"/>
                    <a:pt x="696099" y="696262"/>
                    <a:pt x="691774" y="720784"/>
                  </a:cubicBezTo>
                  <a:cubicBezTo>
                    <a:pt x="682156" y="774329"/>
                    <a:pt x="681034" y="827815"/>
                    <a:pt x="681908" y="880787"/>
                  </a:cubicBezTo>
                  <a:cubicBezTo>
                    <a:pt x="681754" y="929767"/>
                    <a:pt x="687587" y="977207"/>
                    <a:pt x="691939" y="1027155"/>
                  </a:cubicBezTo>
                  <a:cubicBezTo>
                    <a:pt x="695655" y="1058115"/>
                    <a:pt x="699373" y="1089077"/>
                    <a:pt x="707081" y="1119010"/>
                  </a:cubicBezTo>
                  <a:cubicBezTo>
                    <a:pt x="715877" y="1161430"/>
                    <a:pt x="732142" y="1199799"/>
                    <a:pt x="756842" y="1229612"/>
                  </a:cubicBezTo>
                  <a:cubicBezTo>
                    <a:pt x="769449" y="1245517"/>
                    <a:pt x="782056" y="1261419"/>
                    <a:pt x="794663" y="1277324"/>
                  </a:cubicBezTo>
                  <a:cubicBezTo>
                    <a:pt x="806756" y="1291233"/>
                    <a:pt x="818336" y="1303146"/>
                    <a:pt x="830428" y="1317054"/>
                  </a:cubicBezTo>
                  <a:cubicBezTo>
                    <a:pt x="830942" y="1319051"/>
                    <a:pt x="832939" y="1318537"/>
                    <a:pt x="834934" y="1318024"/>
                  </a:cubicBezTo>
                  <a:cubicBezTo>
                    <a:pt x="834420" y="1316027"/>
                    <a:pt x="835901" y="1313518"/>
                    <a:pt x="835388" y="1311523"/>
                  </a:cubicBezTo>
                  <a:cubicBezTo>
                    <a:pt x="829855" y="1306565"/>
                    <a:pt x="829855" y="1306565"/>
                    <a:pt x="829341" y="1304568"/>
                  </a:cubicBezTo>
                  <a:cubicBezTo>
                    <a:pt x="831851" y="1306050"/>
                    <a:pt x="836869" y="1309014"/>
                    <a:pt x="839378" y="1310495"/>
                  </a:cubicBezTo>
                  <a:cubicBezTo>
                    <a:pt x="848962" y="1322921"/>
                    <a:pt x="859061" y="1337345"/>
                    <a:pt x="868644" y="1349772"/>
                  </a:cubicBezTo>
                  <a:cubicBezTo>
                    <a:pt x="875718" y="1360716"/>
                    <a:pt x="885302" y="1373144"/>
                    <a:pt x="894372" y="1383576"/>
                  </a:cubicBezTo>
                  <a:cubicBezTo>
                    <a:pt x="918558" y="1411393"/>
                    <a:pt x="947704" y="1433678"/>
                    <a:pt x="974854" y="1456476"/>
                  </a:cubicBezTo>
                  <a:cubicBezTo>
                    <a:pt x="1007023" y="1482237"/>
                    <a:pt x="1037710" y="1510510"/>
                    <a:pt x="1068911" y="1540777"/>
                  </a:cubicBezTo>
                  <a:cubicBezTo>
                    <a:pt x="1086023" y="1557649"/>
                    <a:pt x="1101653" y="1577030"/>
                    <a:pt x="1117798" y="1598407"/>
                  </a:cubicBezTo>
                  <a:cubicBezTo>
                    <a:pt x="1138507" y="1629249"/>
                    <a:pt x="1158702" y="1658094"/>
                    <a:pt x="1180893" y="1686426"/>
                  </a:cubicBezTo>
                  <a:cubicBezTo>
                    <a:pt x="1209131" y="1721711"/>
                    <a:pt x="1241812" y="1749468"/>
                    <a:pt x="1277973" y="1774202"/>
                  </a:cubicBezTo>
                  <a:cubicBezTo>
                    <a:pt x="1296052" y="1786571"/>
                    <a:pt x="1315101" y="1794432"/>
                    <a:pt x="1334149" y="1802294"/>
                  </a:cubicBezTo>
                  <a:cubicBezTo>
                    <a:pt x="1350687" y="1808674"/>
                    <a:pt x="1366710" y="1813061"/>
                    <a:pt x="1383249" y="1819441"/>
                  </a:cubicBezTo>
                  <a:cubicBezTo>
                    <a:pt x="1406803" y="1828270"/>
                    <a:pt x="1430808" y="1830599"/>
                    <a:pt x="1455328" y="1834924"/>
                  </a:cubicBezTo>
                  <a:cubicBezTo>
                    <a:pt x="1496840" y="1839129"/>
                    <a:pt x="1537840" y="1841338"/>
                    <a:pt x="1579805" y="1839043"/>
                  </a:cubicBezTo>
                  <a:cubicBezTo>
                    <a:pt x="1611281" y="1837321"/>
                    <a:pt x="1639791" y="1840618"/>
                    <a:pt x="1668818" y="1845911"/>
                  </a:cubicBezTo>
                  <a:cubicBezTo>
                    <a:pt x="1682333" y="1848814"/>
                    <a:pt x="1697329" y="1849208"/>
                    <a:pt x="1712326" y="1849602"/>
                  </a:cubicBezTo>
                  <a:cubicBezTo>
                    <a:pt x="1746310" y="1849362"/>
                    <a:pt x="1779840" y="1855622"/>
                    <a:pt x="1812856" y="1859887"/>
                  </a:cubicBezTo>
                  <a:cubicBezTo>
                    <a:pt x="1817361" y="1860855"/>
                    <a:pt x="1821865" y="1861823"/>
                    <a:pt x="1826372" y="1862791"/>
                  </a:cubicBezTo>
                  <a:cubicBezTo>
                    <a:pt x="1851919" y="1871107"/>
                    <a:pt x="1877468" y="1879422"/>
                    <a:pt x="1898569" y="1895266"/>
                  </a:cubicBezTo>
                  <a:cubicBezTo>
                    <a:pt x="1901080" y="1896747"/>
                    <a:pt x="1906099" y="1899712"/>
                    <a:pt x="1908607" y="1901193"/>
                  </a:cubicBezTo>
                  <a:cubicBezTo>
                    <a:pt x="1929652" y="1908541"/>
                    <a:pt x="1948245" y="1922904"/>
                    <a:pt x="1965811" y="1933275"/>
                  </a:cubicBezTo>
                  <a:cubicBezTo>
                    <a:pt x="1980868" y="1942165"/>
                    <a:pt x="1994956" y="1955561"/>
                    <a:pt x="2010526" y="1966445"/>
                  </a:cubicBezTo>
                  <a:cubicBezTo>
                    <a:pt x="2029635" y="1982804"/>
                    <a:pt x="2048743" y="1999161"/>
                    <a:pt x="2066369" y="2018030"/>
                  </a:cubicBezTo>
                  <a:cubicBezTo>
                    <a:pt x="2089526" y="2041856"/>
                    <a:pt x="2112172" y="2063687"/>
                    <a:pt x="2138294" y="2082495"/>
                  </a:cubicBezTo>
                  <a:cubicBezTo>
                    <a:pt x="2163902" y="2099308"/>
                    <a:pt x="2186032" y="2119142"/>
                    <a:pt x="2212608" y="2131450"/>
                  </a:cubicBezTo>
                  <a:cubicBezTo>
                    <a:pt x="2226184" y="2142848"/>
                    <a:pt x="2244717" y="2148715"/>
                    <a:pt x="2261769" y="2157092"/>
                  </a:cubicBezTo>
                  <a:cubicBezTo>
                    <a:pt x="2264278" y="2158573"/>
                    <a:pt x="2268784" y="2159541"/>
                    <a:pt x="2271807" y="2163018"/>
                  </a:cubicBezTo>
                  <a:cubicBezTo>
                    <a:pt x="2282359" y="2170939"/>
                    <a:pt x="2293878" y="2174358"/>
                    <a:pt x="2306879" y="2175265"/>
                  </a:cubicBezTo>
                  <a:cubicBezTo>
                    <a:pt x="2313380" y="2175719"/>
                    <a:pt x="2322389" y="2177655"/>
                    <a:pt x="2329405" y="2180104"/>
                  </a:cubicBezTo>
                  <a:cubicBezTo>
                    <a:pt x="2360485" y="2193379"/>
                    <a:pt x="2392987" y="2195649"/>
                    <a:pt x="2425490" y="2197918"/>
                  </a:cubicBezTo>
                  <a:cubicBezTo>
                    <a:pt x="2438491" y="2198825"/>
                    <a:pt x="2450977" y="2197737"/>
                    <a:pt x="2463979" y="2198646"/>
                  </a:cubicBezTo>
                  <a:cubicBezTo>
                    <a:pt x="2495454" y="2196923"/>
                    <a:pt x="2528470" y="2201188"/>
                    <a:pt x="2558977" y="2203971"/>
                  </a:cubicBezTo>
                  <a:cubicBezTo>
                    <a:pt x="2576483" y="2205847"/>
                    <a:pt x="2594503" y="2209718"/>
                    <a:pt x="2614005" y="2211080"/>
                  </a:cubicBezTo>
                  <a:cubicBezTo>
                    <a:pt x="2618509" y="2212047"/>
                    <a:pt x="2620504" y="2211533"/>
                    <a:pt x="2625011" y="2212501"/>
                  </a:cubicBezTo>
                  <a:cubicBezTo>
                    <a:pt x="2641549" y="2218882"/>
                    <a:pt x="2661050" y="2220244"/>
                    <a:pt x="2678042" y="2220124"/>
                  </a:cubicBezTo>
                  <a:cubicBezTo>
                    <a:pt x="2695034" y="2220004"/>
                    <a:pt x="2712540" y="2221880"/>
                    <a:pt x="2730046" y="2223754"/>
                  </a:cubicBezTo>
                  <a:cubicBezTo>
                    <a:pt x="2745556" y="2226144"/>
                    <a:pt x="2762549" y="2226024"/>
                    <a:pt x="2778573" y="2230409"/>
                  </a:cubicBezTo>
                  <a:cubicBezTo>
                    <a:pt x="2780568" y="2229895"/>
                    <a:pt x="2780568" y="2229895"/>
                    <a:pt x="2782564" y="2229381"/>
                  </a:cubicBezTo>
                  <a:cubicBezTo>
                    <a:pt x="2782049" y="2227387"/>
                    <a:pt x="2779540" y="2225903"/>
                    <a:pt x="2779026" y="2223909"/>
                  </a:cubicBezTo>
                  <a:cubicBezTo>
                    <a:pt x="2760434" y="2209547"/>
                    <a:pt x="2741385" y="2201683"/>
                    <a:pt x="2718859" y="2196844"/>
                  </a:cubicBezTo>
                  <a:cubicBezTo>
                    <a:pt x="2703350" y="2194455"/>
                    <a:pt x="2689322" y="2189557"/>
                    <a:pt x="2675292" y="2184657"/>
                  </a:cubicBezTo>
                  <a:cubicBezTo>
                    <a:pt x="2661264" y="2179760"/>
                    <a:pt x="2647234" y="2174861"/>
                    <a:pt x="2630242" y="2174980"/>
                  </a:cubicBezTo>
                  <a:cubicBezTo>
                    <a:pt x="2628248" y="2175494"/>
                    <a:pt x="2623741" y="2174526"/>
                    <a:pt x="2621233" y="2173045"/>
                  </a:cubicBezTo>
                  <a:cubicBezTo>
                    <a:pt x="2588671" y="2162278"/>
                    <a:pt x="2553658" y="2158528"/>
                    <a:pt x="2519159" y="2156772"/>
                  </a:cubicBezTo>
                  <a:cubicBezTo>
                    <a:pt x="2495153" y="2154443"/>
                    <a:pt x="2470633" y="2150118"/>
                    <a:pt x="2448622" y="2147275"/>
                  </a:cubicBezTo>
                  <a:cubicBezTo>
                    <a:pt x="2442122" y="2146822"/>
                    <a:pt x="2437103" y="2143858"/>
                    <a:pt x="2432598" y="2142890"/>
                  </a:cubicBezTo>
                  <a:cubicBezTo>
                    <a:pt x="2416059" y="2136510"/>
                    <a:pt x="2400036" y="2132125"/>
                    <a:pt x="2383498" y="2125744"/>
                  </a:cubicBezTo>
                  <a:cubicBezTo>
                    <a:pt x="2371464" y="2120332"/>
                    <a:pt x="2359432" y="2114919"/>
                    <a:pt x="2346884" y="2107510"/>
                  </a:cubicBezTo>
                  <a:cubicBezTo>
                    <a:pt x="2336846" y="2101584"/>
                    <a:pt x="2326807" y="2095657"/>
                    <a:pt x="2316771" y="2089730"/>
                  </a:cubicBezTo>
                  <a:cubicBezTo>
                    <a:pt x="2291163" y="2072919"/>
                    <a:pt x="2269031" y="2053083"/>
                    <a:pt x="2246901" y="2033248"/>
                  </a:cubicBezTo>
                  <a:cubicBezTo>
                    <a:pt x="2235835" y="2023331"/>
                    <a:pt x="2227278" y="2014895"/>
                    <a:pt x="2216214" y="2004975"/>
                  </a:cubicBezTo>
                  <a:cubicBezTo>
                    <a:pt x="2191574" y="1983659"/>
                    <a:pt x="2166419" y="1960347"/>
                    <a:pt x="2140296" y="1941540"/>
                  </a:cubicBezTo>
                  <a:cubicBezTo>
                    <a:pt x="2113661" y="1920736"/>
                    <a:pt x="2085543" y="1902442"/>
                    <a:pt x="2057426" y="1884149"/>
                  </a:cubicBezTo>
                  <a:cubicBezTo>
                    <a:pt x="2035354" y="1872810"/>
                    <a:pt x="2014252" y="1856966"/>
                    <a:pt x="1991213" y="1850131"/>
                  </a:cubicBezTo>
                  <a:cubicBezTo>
                    <a:pt x="1986708" y="1849163"/>
                    <a:pt x="1984198" y="1847681"/>
                    <a:pt x="1981176" y="1844205"/>
                  </a:cubicBezTo>
                  <a:cubicBezTo>
                    <a:pt x="1968114" y="1834800"/>
                    <a:pt x="1951577" y="1828420"/>
                    <a:pt x="1937548" y="1823521"/>
                  </a:cubicBezTo>
                  <a:cubicBezTo>
                    <a:pt x="1918500" y="1815660"/>
                    <a:pt x="1899966" y="1809793"/>
                    <a:pt x="1883881" y="1796911"/>
                  </a:cubicBezTo>
                  <a:cubicBezTo>
                    <a:pt x="1878863" y="1793949"/>
                    <a:pt x="1871848" y="1791499"/>
                    <a:pt x="1864835" y="1789049"/>
                  </a:cubicBezTo>
                  <a:cubicBezTo>
                    <a:pt x="1838773" y="1778738"/>
                    <a:pt x="1813224" y="1770422"/>
                    <a:pt x="1787161" y="1760111"/>
                  </a:cubicBezTo>
                  <a:cubicBezTo>
                    <a:pt x="1773133" y="1755212"/>
                    <a:pt x="1758590" y="1748317"/>
                    <a:pt x="1743594" y="1747923"/>
                  </a:cubicBezTo>
                  <a:cubicBezTo>
                    <a:pt x="1737093" y="1747469"/>
                    <a:pt x="1732075" y="1744507"/>
                    <a:pt x="1727569" y="1743539"/>
                  </a:cubicBezTo>
                  <a:cubicBezTo>
                    <a:pt x="1706527" y="1736191"/>
                    <a:pt x="1687992" y="1730324"/>
                    <a:pt x="1666950" y="1722975"/>
                  </a:cubicBezTo>
                  <a:cubicBezTo>
                    <a:pt x="1657426" y="1719044"/>
                    <a:pt x="1647902" y="1715113"/>
                    <a:pt x="1637410" y="1715686"/>
                  </a:cubicBezTo>
                  <a:cubicBezTo>
                    <a:pt x="1630909" y="1715234"/>
                    <a:pt x="1625891" y="1712269"/>
                    <a:pt x="1621387" y="1711301"/>
                  </a:cubicBezTo>
                  <a:cubicBezTo>
                    <a:pt x="1602852" y="1705435"/>
                    <a:pt x="1583805" y="1697573"/>
                    <a:pt x="1565271" y="1691706"/>
                  </a:cubicBezTo>
                  <a:cubicBezTo>
                    <a:pt x="1516684" y="1676557"/>
                    <a:pt x="1476019" y="1650854"/>
                    <a:pt x="1434327" y="1621161"/>
                  </a:cubicBezTo>
                  <a:cubicBezTo>
                    <a:pt x="1392121" y="1589473"/>
                    <a:pt x="1354873" y="1552251"/>
                    <a:pt x="1320588" y="1510011"/>
                  </a:cubicBezTo>
                  <a:cubicBezTo>
                    <a:pt x="1303930" y="1486640"/>
                    <a:pt x="1289267" y="1462753"/>
                    <a:pt x="1277568" y="1433846"/>
                  </a:cubicBezTo>
                  <a:cubicBezTo>
                    <a:pt x="1269407" y="1410414"/>
                    <a:pt x="1257252" y="1388010"/>
                    <a:pt x="1250572" y="1362067"/>
                  </a:cubicBezTo>
                  <a:cubicBezTo>
                    <a:pt x="1236243" y="1314689"/>
                    <a:pt x="1221915" y="1267309"/>
                    <a:pt x="1209068" y="1217421"/>
                  </a:cubicBezTo>
                  <a:cubicBezTo>
                    <a:pt x="1197248" y="1171524"/>
                    <a:pt x="1186910" y="1123117"/>
                    <a:pt x="1177087" y="1076706"/>
                  </a:cubicBezTo>
                  <a:cubicBezTo>
                    <a:pt x="1170346" y="1042268"/>
                    <a:pt x="1164120" y="1009826"/>
                    <a:pt x="1159375" y="974873"/>
                  </a:cubicBezTo>
                  <a:cubicBezTo>
                    <a:pt x="1150459" y="915461"/>
                    <a:pt x="1148042" y="856503"/>
                    <a:pt x="1149103" y="794521"/>
                  </a:cubicBezTo>
                  <a:cubicBezTo>
                    <a:pt x="1150859" y="760024"/>
                    <a:pt x="1154610" y="725012"/>
                    <a:pt x="1164863" y="690453"/>
                  </a:cubicBezTo>
                  <a:cubicBezTo>
                    <a:pt x="1171182" y="665419"/>
                    <a:pt x="1177502" y="640385"/>
                    <a:pt x="1185820" y="614836"/>
                  </a:cubicBezTo>
                  <a:cubicBezTo>
                    <a:pt x="1190145" y="590315"/>
                    <a:pt x="1198974" y="566763"/>
                    <a:pt x="1205808" y="543725"/>
                  </a:cubicBezTo>
                  <a:cubicBezTo>
                    <a:pt x="1208258" y="536710"/>
                    <a:pt x="1210193" y="527699"/>
                    <a:pt x="1212642" y="520686"/>
                  </a:cubicBezTo>
                  <a:cubicBezTo>
                    <a:pt x="1213097" y="514186"/>
                    <a:pt x="1214065" y="509680"/>
                    <a:pt x="1216513" y="502666"/>
                  </a:cubicBezTo>
                  <a:cubicBezTo>
                    <a:pt x="1234567" y="440565"/>
                    <a:pt x="1246121" y="378008"/>
                    <a:pt x="1253683" y="316480"/>
                  </a:cubicBezTo>
                  <a:cubicBezTo>
                    <a:pt x="1260277" y="259458"/>
                    <a:pt x="1264877" y="202948"/>
                    <a:pt x="1269474" y="146440"/>
                  </a:cubicBezTo>
                  <a:lnTo>
                    <a:pt x="1282693" y="0"/>
                  </a:lnTo>
                  <a:lnTo>
                    <a:pt x="1289464" y="0"/>
                  </a:lnTo>
                  <a:lnTo>
                    <a:pt x="1281661" y="102872"/>
                  </a:lnTo>
                  <a:cubicBezTo>
                    <a:pt x="1280934" y="141361"/>
                    <a:pt x="1275701" y="178883"/>
                    <a:pt x="1272979" y="217886"/>
                  </a:cubicBezTo>
                  <a:cubicBezTo>
                    <a:pt x="1270709" y="250388"/>
                    <a:pt x="1266958" y="285400"/>
                    <a:pt x="1262693" y="318416"/>
                  </a:cubicBezTo>
                  <a:cubicBezTo>
                    <a:pt x="1257459" y="355938"/>
                    <a:pt x="1250232" y="393973"/>
                    <a:pt x="1243003" y="432008"/>
                  </a:cubicBezTo>
                  <a:cubicBezTo>
                    <a:pt x="1238678" y="456529"/>
                    <a:pt x="1229849" y="480081"/>
                    <a:pt x="1225524" y="504602"/>
                  </a:cubicBezTo>
                  <a:cubicBezTo>
                    <a:pt x="1225070" y="511102"/>
                    <a:pt x="1220624" y="518630"/>
                    <a:pt x="1220171" y="525130"/>
                  </a:cubicBezTo>
                  <a:cubicBezTo>
                    <a:pt x="1217722" y="532146"/>
                    <a:pt x="1215272" y="539161"/>
                    <a:pt x="1214818" y="545660"/>
                  </a:cubicBezTo>
                  <a:cubicBezTo>
                    <a:pt x="1211975" y="567672"/>
                    <a:pt x="1202631" y="589228"/>
                    <a:pt x="1195283" y="610270"/>
                  </a:cubicBezTo>
                  <a:cubicBezTo>
                    <a:pt x="1191351" y="619795"/>
                    <a:pt x="1187935" y="631315"/>
                    <a:pt x="1185999" y="640324"/>
                  </a:cubicBezTo>
                  <a:cubicBezTo>
                    <a:pt x="1185032" y="644829"/>
                    <a:pt x="1184064" y="649335"/>
                    <a:pt x="1183097" y="653839"/>
                  </a:cubicBezTo>
                  <a:cubicBezTo>
                    <a:pt x="1173752" y="675397"/>
                    <a:pt x="1171424" y="699403"/>
                    <a:pt x="1166585" y="721928"/>
                  </a:cubicBezTo>
                  <a:cubicBezTo>
                    <a:pt x="1160776" y="748958"/>
                    <a:pt x="1159476" y="776956"/>
                    <a:pt x="1158175" y="804953"/>
                  </a:cubicBezTo>
                  <a:cubicBezTo>
                    <a:pt x="1157627" y="868931"/>
                    <a:pt x="1162551" y="929369"/>
                    <a:pt x="1173977" y="990264"/>
                  </a:cubicBezTo>
                  <a:cubicBezTo>
                    <a:pt x="1180718" y="1024702"/>
                    <a:pt x="1184948" y="1057658"/>
                    <a:pt x="1191689" y="1092097"/>
                  </a:cubicBezTo>
                  <a:cubicBezTo>
                    <a:pt x="1199458" y="1130525"/>
                    <a:pt x="1207226" y="1168955"/>
                    <a:pt x="1217504" y="1208865"/>
                  </a:cubicBezTo>
                  <a:cubicBezTo>
                    <a:pt x="1225726" y="1240794"/>
                    <a:pt x="1233948" y="1272722"/>
                    <a:pt x="1243652" y="1302142"/>
                  </a:cubicBezTo>
                  <a:cubicBezTo>
                    <a:pt x="1248276" y="1320101"/>
                    <a:pt x="1255411" y="1339543"/>
                    <a:pt x="1260036" y="1357503"/>
                  </a:cubicBezTo>
                  <a:cubicBezTo>
                    <a:pt x="1269739" y="1386922"/>
                    <a:pt x="1281439" y="1415827"/>
                    <a:pt x="1293138" y="1444732"/>
                  </a:cubicBezTo>
                  <a:cubicBezTo>
                    <a:pt x="1304325" y="1471641"/>
                    <a:pt x="1318473" y="1493534"/>
                    <a:pt x="1336614" y="1514396"/>
                  </a:cubicBezTo>
                  <a:cubicBezTo>
                    <a:pt x="1355267" y="1537254"/>
                    <a:pt x="1373921" y="1560113"/>
                    <a:pt x="1398047" y="1579435"/>
                  </a:cubicBezTo>
                  <a:cubicBezTo>
                    <a:pt x="1422687" y="1600752"/>
                    <a:pt x="1449323" y="1621555"/>
                    <a:pt x="1476926" y="1637853"/>
                  </a:cubicBezTo>
                  <a:cubicBezTo>
                    <a:pt x="1495521" y="1652216"/>
                    <a:pt x="1516564" y="1659564"/>
                    <a:pt x="1538121" y="1668908"/>
                  </a:cubicBezTo>
                  <a:cubicBezTo>
                    <a:pt x="1578211" y="1684119"/>
                    <a:pt x="1617789" y="1697333"/>
                    <a:pt x="1659874" y="1712029"/>
                  </a:cubicBezTo>
                  <a:cubicBezTo>
                    <a:pt x="1664895" y="1714994"/>
                    <a:pt x="1671395" y="1715448"/>
                    <a:pt x="1675899" y="1716415"/>
                  </a:cubicBezTo>
                  <a:cubicBezTo>
                    <a:pt x="1688901" y="1717322"/>
                    <a:pt x="1700420" y="1720740"/>
                    <a:pt x="1711940" y="1724157"/>
                  </a:cubicBezTo>
                  <a:cubicBezTo>
                    <a:pt x="1791093" y="1750586"/>
                    <a:pt x="1863747" y="1776563"/>
                    <a:pt x="1934918" y="1805047"/>
                  </a:cubicBezTo>
                  <a:cubicBezTo>
                    <a:pt x="1948947" y="1809947"/>
                    <a:pt x="1960981" y="1815360"/>
                    <a:pt x="1974041" y="1824763"/>
                  </a:cubicBezTo>
                  <a:cubicBezTo>
                    <a:pt x="1979574" y="1829722"/>
                    <a:pt x="1988583" y="1831658"/>
                    <a:pt x="1995598" y="1834106"/>
                  </a:cubicBezTo>
                  <a:cubicBezTo>
                    <a:pt x="2012136" y="1840487"/>
                    <a:pt x="2029188" y="1848862"/>
                    <a:pt x="2044244" y="1857753"/>
                  </a:cubicBezTo>
                  <a:cubicBezTo>
                    <a:pt x="2056792" y="1865162"/>
                    <a:pt x="2069339" y="1872569"/>
                    <a:pt x="2081886" y="1879977"/>
                  </a:cubicBezTo>
                  <a:cubicBezTo>
                    <a:pt x="2119528" y="1902203"/>
                    <a:pt x="2154206" y="1929446"/>
                    <a:pt x="2189398" y="1958686"/>
                  </a:cubicBezTo>
                  <a:cubicBezTo>
                    <a:pt x="2208506" y="1975044"/>
                    <a:pt x="2228128" y="1993398"/>
                    <a:pt x="2249743" y="2011237"/>
                  </a:cubicBezTo>
                  <a:cubicBezTo>
                    <a:pt x="2268852" y="2027595"/>
                    <a:pt x="2285963" y="2044468"/>
                    <a:pt x="2304557" y="2058830"/>
                  </a:cubicBezTo>
                  <a:cubicBezTo>
                    <a:pt x="2318132" y="2070229"/>
                    <a:pt x="2333703" y="2081115"/>
                    <a:pt x="2350242" y="2087495"/>
                  </a:cubicBezTo>
                  <a:cubicBezTo>
                    <a:pt x="2352750" y="2088977"/>
                    <a:pt x="2357255" y="2089944"/>
                    <a:pt x="2360279" y="2093422"/>
                  </a:cubicBezTo>
                  <a:cubicBezTo>
                    <a:pt x="2383891" y="2110747"/>
                    <a:pt x="2410921" y="2116555"/>
                    <a:pt x="2436984" y="2126866"/>
                  </a:cubicBezTo>
                  <a:cubicBezTo>
                    <a:pt x="2442002" y="2129829"/>
                    <a:pt x="2448503" y="2130283"/>
                    <a:pt x="2453008" y="2131251"/>
                  </a:cubicBezTo>
                  <a:cubicBezTo>
                    <a:pt x="2488533" y="2136997"/>
                    <a:pt x="2523546" y="2140749"/>
                    <a:pt x="2558557" y="2144500"/>
                  </a:cubicBezTo>
                  <a:cubicBezTo>
                    <a:pt x="2578572" y="2147857"/>
                    <a:pt x="2598074" y="2149217"/>
                    <a:pt x="2618603" y="2154571"/>
                  </a:cubicBezTo>
                  <a:cubicBezTo>
                    <a:pt x="2623623" y="2157534"/>
                    <a:pt x="2630122" y="2157988"/>
                    <a:pt x="2634628" y="2158956"/>
                  </a:cubicBezTo>
                  <a:cubicBezTo>
                    <a:pt x="2637138" y="2160437"/>
                    <a:pt x="2641128" y="2159410"/>
                    <a:pt x="2643123" y="2158896"/>
                  </a:cubicBezTo>
                  <a:cubicBezTo>
                    <a:pt x="2684696" y="2171597"/>
                    <a:pt x="2728718" y="2177283"/>
                    <a:pt x="2769836" y="2196486"/>
                  </a:cubicBezTo>
                  <a:cubicBezTo>
                    <a:pt x="2774855" y="2199448"/>
                    <a:pt x="2781870" y="2201897"/>
                    <a:pt x="2787403" y="2206857"/>
                  </a:cubicBezTo>
                  <a:cubicBezTo>
                    <a:pt x="2792421" y="2209819"/>
                    <a:pt x="2794930" y="2211300"/>
                    <a:pt x="2799950" y="2214265"/>
                  </a:cubicBezTo>
                  <a:cubicBezTo>
                    <a:pt x="2840555" y="2231470"/>
                    <a:pt x="2875233" y="2258715"/>
                    <a:pt x="2910425" y="2287953"/>
                  </a:cubicBezTo>
                  <a:cubicBezTo>
                    <a:pt x="2939571" y="2310239"/>
                    <a:pt x="2963756" y="2338056"/>
                    <a:pt x="2988457" y="2367868"/>
                  </a:cubicBezTo>
                  <a:cubicBezTo>
                    <a:pt x="3021714" y="2406117"/>
                    <a:pt x="3049496" y="2447904"/>
                    <a:pt x="3077280" y="2489691"/>
                  </a:cubicBezTo>
                  <a:cubicBezTo>
                    <a:pt x="3094453" y="2515059"/>
                    <a:pt x="3109116" y="2538945"/>
                    <a:pt x="3125774" y="2562317"/>
                  </a:cubicBezTo>
                  <a:cubicBezTo>
                    <a:pt x="3132334" y="2571268"/>
                    <a:pt x="3141405" y="2581699"/>
                    <a:pt x="3142491" y="2594186"/>
                  </a:cubicBezTo>
                  <a:cubicBezTo>
                    <a:pt x="3135478" y="2591737"/>
                    <a:pt x="3128463" y="2589287"/>
                    <a:pt x="3121449" y="2586838"/>
                  </a:cubicBezTo>
                  <a:cubicBezTo>
                    <a:pt x="3120936" y="2584842"/>
                    <a:pt x="3120936" y="2584842"/>
                    <a:pt x="3120421" y="2582846"/>
                  </a:cubicBezTo>
                  <a:cubicBezTo>
                    <a:pt x="3091155" y="2543569"/>
                    <a:pt x="3065882" y="2503265"/>
                    <a:pt x="3038098" y="2461479"/>
                  </a:cubicBezTo>
                  <a:cubicBezTo>
                    <a:pt x="3014366" y="2427160"/>
                    <a:pt x="2991146" y="2394840"/>
                    <a:pt x="2964451" y="2365539"/>
                  </a:cubicBezTo>
                  <a:cubicBezTo>
                    <a:pt x="2937755" y="2336240"/>
                    <a:pt x="2907068" y="2307969"/>
                    <a:pt x="2875414" y="2284203"/>
                  </a:cubicBezTo>
                  <a:cubicBezTo>
                    <a:pt x="2862352" y="2274799"/>
                    <a:pt x="2847295" y="2265909"/>
                    <a:pt x="2832752" y="2259015"/>
                  </a:cubicBezTo>
                  <a:cubicBezTo>
                    <a:pt x="2818210" y="2252121"/>
                    <a:pt x="2801672" y="2245740"/>
                    <a:pt x="2783652" y="2241868"/>
                  </a:cubicBezTo>
                  <a:cubicBezTo>
                    <a:pt x="2763123" y="2236515"/>
                    <a:pt x="2741111" y="2233671"/>
                    <a:pt x="2717619" y="2233339"/>
                  </a:cubicBezTo>
                  <a:cubicBezTo>
                    <a:pt x="2689622" y="2232037"/>
                    <a:pt x="2659114" y="2229253"/>
                    <a:pt x="2631116" y="2227951"/>
                  </a:cubicBezTo>
                  <a:cubicBezTo>
                    <a:pt x="2626611" y="2226984"/>
                    <a:pt x="2622621" y="2228012"/>
                    <a:pt x="2620111" y="2226531"/>
                  </a:cubicBezTo>
                  <a:cubicBezTo>
                    <a:pt x="2592568" y="2218728"/>
                    <a:pt x="2562061" y="2215946"/>
                    <a:pt x="2531554" y="2213162"/>
                  </a:cubicBezTo>
                  <a:cubicBezTo>
                    <a:pt x="2503043" y="2209865"/>
                    <a:pt x="2473049" y="2209077"/>
                    <a:pt x="2443569" y="2210284"/>
                  </a:cubicBezTo>
                  <a:cubicBezTo>
                    <a:pt x="2416086" y="2210979"/>
                    <a:pt x="2387574" y="2207681"/>
                    <a:pt x="2359064" y="2204384"/>
                  </a:cubicBezTo>
                  <a:cubicBezTo>
                    <a:pt x="2354558" y="2203417"/>
                    <a:pt x="2352048" y="2201934"/>
                    <a:pt x="2347544" y="2200966"/>
                  </a:cubicBezTo>
                  <a:cubicBezTo>
                    <a:pt x="2319487" y="2191170"/>
                    <a:pt x="2289433" y="2181885"/>
                    <a:pt x="2260862" y="2170091"/>
                  </a:cubicBezTo>
                  <a:cubicBezTo>
                    <a:pt x="2246834" y="2165194"/>
                    <a:pt x="2234800" y="2159781"/>
                    <a:pt x="2223734" y="2149864"/>
                  </a:cubicBezTo>
                  <a:cubicBezTo>
                    <a:pt x="2220711" y="2146386"/>
                    <a:pt x="2216206" y="2145418"/>
                    <a:pt x="2213696" y="2143936"/>
                  </a:cubicBezTo>
                  <a:cubicBezTo>
                    <a:pt x="2197158" y="2137555"/>
                    <a:pt x="2183584" y="2126157"/>
                    <a:pt x="2166016" y="2115785"/>
                  </a:cubicBezTo>
                  <a:cubicBezTo>
                    <a:pt x="2150961" y="2106895"/>
                    <a:pt x="2137385" y="2095496"/>
                    <a:pt x="2122330" y="2086606"/>
                  </a:cubicBezTo>
                  <a:cubicBezTo>
                    <a:pt x="2116797" y="2081647"/>
                    <a:pt x="2109269" y="2077202"/>
                    <a:pt x="2103736" y="2072243"/>
                  </a:cubicBezTo>
                  <a:cubicBezTo>
                    <a:pt x="2084628" y="2055885"/>
                    <a:pt x="2067002" y="2037018"/>
                    <a:pt x="2049376" y="2018150"/>
                  </a:cubicBezTo>
                  <a:cubicBezTo>
                    <a:pt x="2020684" y="1989365"/>
                    <a:pt x="1991539" y="1967080"/>
                    <a:pt x="1959885" y="1943313"/>
                  </a:cubicBezTo>
                  <a:cubicBezTo>
                    <a:pt x="1938328" y="1933970"/>
                    <a:pt x="1921729" y="1919094"/>
                    <a:pt x="1898177" y="1910263"/>
                  </a:cubicBezTo>
                  <a:cubicBezTo>
                    <a:pt x="1893672" y="1909295"/>
                    <a:pt x="1888652" y="1906333"/>
                    <a:pt x="1886143" y="1904850"/>
                  </a:cubicBezTo>
                  <a:cubicBezTo>
                    <a:pt x="1868064" y="1892483"/>
                    <a:pt x="1849529" y="1886616"/>
                    <a:pt x="1828486" y="1879268"/>
                  </a:cubicBezTo>
                  <a:cubicBezTo>
                    <a:pt x="1816967" y="1875852"/>
                    <a:pt x="1804935" y="1870439"/>
                    <a:pt x="1792446" y="1871527"/>
                  </a:cubicBezTo>
                  <a:cubicBezTo>
                    <a:pt x="1760912" y="1864752"/>
                    <a:pt x="1726415" y="1862996"/>
                    <a:pt x="1691916" y="1861240"/>
                  </a:cubicBezTo>
                  <a:cubicBezTo>
                    <a:pt x="1674924" y="1861361"/>
                    <a:pt x="1656905" y="1857490"/>
                    <a:pt x="1641393" y="1855101"/>
                  </a:cubicBezTo>
                  <a:cubicBezTo>
                    <a:pt x="1619382" y="1852257"/>
                    <a:pt x="1597885" y="1851409"/>
                    <a:pt x="1574907" y="1853071"/>
                  </a:cubicBezTo>
                  <a:cubicBezTo>
                    <a:pt x="1543432" y="1854793"/>
                    <a:pt x="1509962" y="1857028"/>
                    <a:pt x="1478942" y="1852251"/>
                  </a:cubicBezTo>
                  <a:cubicBezTo>
                    <a:pt x="1456931" y="1849406"/>
                    <a:pt x="1432924" y="1847078"/>
                    <a:pt x="1410913" y="1844234"/>
                  </a:cubicBezTo>
                  <a:cubicBezTo>
                    <a:pt x="1406407" y="1843266"/>
                    <a:pt x="1401903" y="1842298"/>
                    <a:pt x="1397397" y="1841331"/>
                  </a:cubicBezTo>
                  <a:cubicBezTo>
                    <a:pt x="1369340" y="1831533"/>
                    <a:pt x="1343793" y="1823217"/>
                    <a:pt x="1315735" y="1813419"/>
                  </a:cubicBezTo>
                  <a:cubicBezTo>
                    <a:pt x="1289673" y="1803108"/>
                    <a:pt x="1266574" y="1787778"/>
                    <a:pt x="1243475" y="1772447"/>
                  </a:cubicBezTo>
                  <a:cubicBezTo>
                    <a:pt x="1199273" y="1741272"/>
                    <a:pt x="1162994" y="1699546"/>
                    <a:pt x="1131158" y="1650291"/>
                  </a:cubicBezTo>
                  <a:cubicBezTo>
                    <a:pt x="1121061" y="1635869"/>
                    <a:pt x="1110450" y="1619450"/>
                    <a:pt x="1100351" y="1605029"/>
                  </a:cubicBezTo>
                  <a:cubicBezTo>
                    <a:pt x="1079642" y="1574186"/>
                    <a:pt x="1054488" y="1550875"/>
                    <a:pt x="1028820" y="1525566"/>
                  </a:cubicBezTo>
                  <a:cubicBezTo>
                    <a:pt x="1008685" y="1505218"/>
                    <a:pt x="987068" y="1487377"/>
                    <a:pt x="965450" y="1469537"/>
                  </a:cubicBezTo>
                  <a:cubicBezTo>
                    <a:pt x="933282" y="1443776"/>
                    <a:pt x="903109" y="1417500"/>
                    <a:pt x="873904" y="1386720"/>
                  </a:cubicBezTo>
                  <a:cubicBezTo>
                    <a:pt x="848235" y="1361411"/>
                    <a:pt x="822567" y="1336103"/>
                    <a:pt x="796385" y="1308799"/>
                  </a:cubicBezTo>
                  <a:cubicBezTo>
                    <a:pt x="778245" y="1287937"/>
                    <a:pt x="760105" y="1267072"/>
                    <a:pt x="741965" y="1246209"/>
                  </a:cubicBezTo>
                  <a:cubicBezTo>
                    <a:pt x="713213" y="1208928"/>
                    <a:pt x="693925" y="1167083"/>
                    <a:pt x="682561" y="1114685"/>
                  </a:cubicBezTo>
                  <a:cubicBezTo>
                    <a:pt x="674792" y="1076255"/>
                    <a:pt x="669020" y="1037313"/>
                    <a:pt x="665756" y="999850"/>
                  </a:cubicBezTo>
                  <a:cubicBezTo>
                    <a:pt x="661979" y="960393"/>
                    <a:pt x="657687" y="918942"/>
                    <a:pt x="657901" y="878457"/>
                  </a:cubicBezTo>
                  <a:cubicBezTo>
                    <a:pt x="659023" y="824971"/>
                    <a:pt x="659631" y="769490"/>
                    <a:pt x="669249" y="715945"/>
                  </a:cubicBezTo>
                  <a:cubicBezTo>
                    <a:pt x="674087" y="693420"/>
                    <a:pt x="678412" y="668899"/>
                    <a:pt x="683251" y="646375"/>
                  </a:cubicBezTo>
                  <a:cubicBezTo>
                    <a:pt x="689572" y="621341"/>
                    <a:pt x="696406" y="598302"/>
                    <a:pt x="703240" y="575263"/>
                  </a:cubicBezTo>
                  <a:cubicBezTo>
                    <a:pt x="703240" y="575263"/>
                    <a:pt x="704722" y="572754"/>
                    <a:pt x="704722" y="572754"/>
                  </a:cubicBezTo>
                  <a:cubicBezTo>
                    <a:pt x="709500" y="541733"/>
                    <a:pt x="721293" y="513161"/>
                    <a:pt x="731092" y="485103"/>
                  </a:cubicBezTo>
                  <a:cubicBezTo>
                    <a:pt x="749719" y="433493"/>
                    <a:pt x="770342" y="381369"/>
                    <a:pt x="790965" y="329246"/>
                  </a:cubicBezTo>
                  <a:cubicBezTo>
                    <a:pt x="796378" y="317212"/>
                    <a:pt x="799796" y="305693"/>
                    <a:pt x="807203" y="293146"/>
                  </a:cubicBezTo>
                  <a:cubicBezTo>
                    <a:pt x="813130" y="283108"/>
                    <a:pt x="816546" y="271589"/>
                    <a:pt x="821959" y="259555"/>
                  </a:cubicBezTo>
                  <a:cubicBezTo>
                    <a:pt x="828855" y="245013"/>
                    <a:pt x="833240" y="228989"/>
                    <a:pt x="842130" y="213933"/>
                  </a:cubicBezTo>
                  <a:cubicBezTo>
                    <a:pt x="843610" y="211422"/>
                    <a:pt x="845092" y="208913"/>
                    <a:pt x="844578" y="206918"/>
                  </a:cubicBezTo>
                  <a:cubicBezTo>
                    <a:pt x="862041" y="167311"/>
                    <a:pt x="882641" y="129556"/>
                    <a:pt x="904937" y="93226"/>
                  </a:cubicBezTo>
                  <a:close/>
                  <a:moveTo>
                    <a:pt x="244297" y="0"/>
                  </a:moveTo>
                  <a:lnTo>
                    <a:pt x="273786" y="0"/>
                  </a:lnTo>
                  <a:lnTo>
                    <a:pt x="205902" y="73487"/>
                  </a:lnTo>
                  <a:cubicBezTo>
                    <a:pt x="174667" y="109193"/>
                    <a:pt x="152441" y="146835"/>
                    <a:pt x="135750" y="189434"/>
                  </a:cubicBezTo>
                  <a:cubicBezTo>
                    <a:pt x="118089" y="236539"/>
                    <a:pt x="102425" y="283131"/>
                    <a:pt x="91266" y="330690"/>
                  </a:cubicBezTo>
                  <a:cubicBezTo>
                    <a:pt x="79078" y="374258"/>
                    <a:pt x="69401" y="419308"/>
                    <a:pt x="61719" y="463844"/>
                  </a:cubicBezTo>
                  <a:cubicBezTo>
                    <a:pt x="57335" y="479867"/>
                    <a:pt x="55458" y="497373"/>
                    <a:pt x="53070" y="512884"/>
                  </a:cubicBezTo>
                  <a:cubicBezTo>
                    <a:pt x="50286" y="543390"/>
                    <a:pt x="51494" y="572870"/>
                    <a:pt x="58689" y="600808"/>
                  </a:cubicBezTo>
                  <a:cubicBezTo>
                    <a:pt x="61832" y="621278"/>
                    <a:pt x="67485" y="643229"/>
                    <a:pt x="72624" y="663184"/>
                  </a:cubicBezTo>
                  <a:cubicBezTo>
                    <a:pt x="61678" y="670257"/>
                    <a:pt x="62707" y="674247"/>
                    <a:pt x="59742" y="679268"/>
                  </a:cubicBezTo>
                  <a:cubicBezTo>
                    <a:pt x="54723" y="676303"/>
                    <a:pt x="53696" y="672313"/>
                    <a:pt x="52668" y="668322"/>
                  </a:cubicBezTo>
                  <a:cubicBezTo>
                    <a:pt x="47016" y="646372"/>
                    <a:pt x="43357" y="623906"/>
                    <a:pt x="38219" y="603950"/>
                  </a:cubicBezTo>
                  <a:cubicBezTo>
                    <a:pt x="28455" y="566036"/>
                    <a:pt x="28669" y="525550"/>
                    <a:pt x="37380" y="485007"/>
                  </a:cubicBezTo>
                  <a:cubicBezTo>
                    <a:pt x="48417" y="420455"/>
                    <a:pt x="61967" y="357386"/>
                    <a:pt x="79506" y="293289"/>
                  </a:cubicBezTo>
                  <a:cubicBezTo>
                    <a:pt x="89244" y="256734"/>
                    <a:pt x="101492" y="221663"/>
                    <a:pt x="115734" y="186077"/>
                  </a:cubicBezTo>
                  <a:cubicBezTo>
                    <a:pt x="127014" y="155509"/>
                    <a:pt x="143312" y="127907"/>
                    <a:pt x="161606" y="99789"/>
                  </a:cubicBezTo>
                  <a:cubicBezTo>
                    <a:pt x="178931" y="76176"/>
                    <a:pt x="196257" y="52563"/>
                    <a:pt x="216092" y="30433"/>
                  </a:cubicBezTo>
                  <a:close/>
                  <a:moveTo>
                    <a:pt x="194411" y="0"/>
                  </a:moveTo>
                  <a:lnTo>
                    <a:pt x="211953" y="0"/>
                  </a:lnTo>
                  <a:lnTo>
                    <a:pt x="193055" y="23598"/>
                  </a:lnTo>
                  <a:cubicBezTo>
                    <a:pt x="178691" y="42192"/>
                    <a:pt x="166838" y="62268"/>
                    <a:pt x="152989" y="82857"/>
                  </a:cubicBezTo>
                  <a:cubicBezTo>
                    <a:pt x="124325" y="128541"/>
                    <a:pt x="102674" y="176674"/>
                    <a:pt x="83532" y="226288"/>
                  </a:cubicBezTo>
                  <a:cubicBezTo>
                    <a:pt x="65357" y="271398"/>
                    <a:pt x="52203" y="319471"/>
                    <a:pt x="38535" y="365547"/>
                  </a:cubicBezTo>
                  <a:cubicBezTo>
                    <a:pt x="29251" y="395601"/>
                    <a:pt x="22476" y="427135"/>
                    <a:pt x="17185" y="456161"/>
                  </a:cubicBezTo>
                  <a:cubicBezTo>
                    <a:pt x="8987" y="498701"/>
                    <a:pt x="9288" y="541181"/>
                    <a:pt x="21047" y="578583"/>
                  </a:cubicBezTo>
                  <a:cubicBezTo>
                    <a:pt x="26186" y="598538"/>
                    <a:pt x="30811" y="616498"/>
                    <a:pt x="37944" y="635939"/>
                  </a:cubicBezTo>
                  <a:cubicBezTo>
                    <a:pt x="42570" y="653900"/>
                    <a:pt x="48677" y="669350"/>
                    <a:pt x="55298" y="686795"/>
                  </a:cubicBezTo>
                  <a:cubicBezTo>
                    <a:pt x="55812" y="688792"/>
                    <a:pt x="57808" y="688278"/>
                    <a:pt x="60317" y="689759"/>
                  </a:cubicBezTo>
                  <a:lnTo>
                    <a:pt x="62612" y="683184"/>
                  </a:lnTo>
                  <a:lnTo>
                    <a:pt x="66303" y="688218"/>
                  </a:lnTo>
                  <a:cubicBezTo>
                    <a:pt x="70414" y="704181"/>
                    <a:pt x="74526" y="720147"/>
                    <a:pt x="78637" y="736110"/>
                  </a:cubicBezTo>
                  <a:cubicBezTo>
                    <a:pt x="82234" y="750080"/>
                    <a:pt x="85831" y="764047"/>
                    <a:pt x="90909" y="775507"/>
                  </a:cubicBezTo>
                  <a:cubicBezTo>
                    <a:pt x="104150" y="810399"/>
                    <a:pt x="120869" y="842268"/>
                    <a:pt x="139069" y="871627"/>
                  </a:cubicBezTo>
                  <a:cubicBezTo>
                    <a:pt x="159324" y="908969"/>
                    <a:pt x="177584" y="946824"/>
                    <a:pt x="193848" y="985192"/>
                  </a:cubicBezTo>
                  <a:cubicBezTo>
                    <a:pt x="204006" y="1008111"/>
                    <a:pt x="210173" y="1032058"/>
                    <a:pt x="216340" y="1056003"/>
                  </a:cubicBezTo>
                  <a:cubicBezTo>
                    <a:pt x="225589" y="1091924"/>
                    <a:pt x="230333" y="1126876"/>
                    <a:pt x="241579" y="1162282"/>
                  </a:cubicBezTo>
                  <a:cubicBezTo>
                    <a:pt x="254881" y="1205670"/>
                    <a:pt x="273655" y="1245520"/>
                    <a:pt x="297901" y="1281834"/>
                  </a:cubicBezTo>
                  <a:cubicBezTo>
                    <a:pt x="309026" y="1300246"/>
                    <a:pt x="323629" y="1315638"/>
                    <a:pt x="339714" y="1328519"/>
                  </a:cubicBezTo>
                  <a:cubicBezTo>
                    <a:pt x="351293" y="1340433"/>
                    <a:pt x="364868" y="1351831"/>
                    <a:pt x="378443" y="1363231"/>
                  </a:cubicBezTo>
                  <a:cubicBezTo>
                    <a:pt x="397550" y="1379589"/>
                    <a:pt x="417625" y="1391441"/>
                    <a:pt x="440211" y="1404777"/>
                  </a:cubicBezTo>
                  <a:cubicBezTo>
                    <a:pt x="475343" y="1425520"/>
                    <a:pt x="513439" y="1441244"/>
                    <a:pt x="555524" y="1455940"/>
                  </a:cubicBezTo>
                  <a:cubicBezTo>
                    <a:pt x="585577" y="1465225"/>
                    <a:pt x="610672" y="1480041"/>
                    <a:pt x="635766" y="1494858"/>
                  </a:cubicBezTo>
                  <a:cubicBezTo>
                    <a:pt x="648312" y="1502265"/>
                    <a:pt x="660859" y="1509674"/>
                    <a:pt x="672893" y="1515087"/>
                  </a:cubicBezTo>
                  <a:cubicBezTo>
                    <a:pt x="703974" y="1528362"/>
                    <a:pt x="732092" y="1546655"/>
                    <a:pt x="761690" y="1562439"/>
                  </a:cubicBezTo>
                  <a:cubicBezTo>
                    <a:pt x="766711" y="1565403"/>
                    <a:pt x="769734" y="1568880"/>
                    <a:pt x="772243" y="1570361"/>
                  </a:cubicBezTo>
                  <a:cubicBezTo>
                    <a:pt x="791864" y="1588716"/>
                    <a:pt x="812968" y="1604560"/>
                    <a:pt x="827631" y="1628446"/>
                  </a:cubicBezTo>
                  <a:cubicBezTo>
                    <a:pt x="830653" y="1631922"/>
                    <a:pt x="833163" y="1633406"/>
                    <a:pt x="836186" y="1636883"/>
                  </a:cubicBezTo>
                  <a:cubicBezTo>
                    <a:pt x="852784" y="1651760"/>
                    <a:pt x="863910" y="1670173"/>
                    <a:pt x="877031" y="1688073"/>
                  </a:cubicBezTo>
                  <a:cubicBezTo>
                    <a:pt x="889124" y="1701981"/>
                    <a:pt x="895745" y="1719428"/>
                    <a:pt x="906356" y="1735845"/>
                  </a:cubicBezTo>
                  <a:cubicBezTo>
                    <a:pt x="918510" y="1758250"/>
                    <a:pt x="928667" y="1781168"/>
                    <a:pt x="938825" y="1804087"/>
                  </a:cubicBezTo>
                  <a:cubicBezTo>
                    <a:pt x="951038" y="1834989"/>
                    <a:pt x="962737" y="1863893"/>
                    <a:pt x="980423" y="1891257"/>
                  </a:cubicBezTo>
                  <a:cubicBezTo>
                    <a:pt x="997595" y="1916625"/>
                    <a:pt x="1010777" y="1943022"/>
                    <a:pt x="1031425" y="1965366"/>
                  </a:cubicBezTo>
                  <a:cubicBezTo>
                    <a:pt x="1040043" y="1982298"/>
                    <a:pt x="1053618" y="1993697"/>
                    <a:pt x="1065710" y="2007606"/>
                  </a:cubicBezTo>
                  <a:cubicBezTo>
                    <a:pt x="1068734" y="2011083"/>
                    <a:pt x="1071243" y="2012564"/>
                    <a:pt x="1072271" y="2016557"/>
                  </a:cubicBezTo>
                  <a:cubicBezTo>
                    <a:pt x="1079345" y="2027502"/>
                    <a:pt x="1087902" y="2035937"/>
                    <a:pt x="1099934" y="2041350"/>
                  </a:cubicBezTo>
                  <a:cubicBezTo>
                    <a:pt x="1106949" y="2043799"/>
                    <a:pt x="1112997" y="2050754"/>
                    <a:pt x="1118528" y="2055713"/>
                  </a:cubicBezTo>
                  <a:cubicBezTo>
                    <a:pt x="1141687" y="2079540"/>
                    <a:pt x="1170773" y="2093328"/>
                    <a:pt x="1200372" y="2109113"/>
                  </a:cubicBezTo>
                  <a:cubicBezTo>
                    <a:pt x="1212405" y="2114526"/>
                    <a:pt x="1224437" y="2119937"/>
                    <a:pt x="1235958" y="2123355"/>
                  </a:cubicBezTo>
                  <a:cubicBezTo>
                    <a:pt x="1266524" y="2134635"/>
                    <a:pt x="1293615" y="2148937"/>
                    <a:pt x="1323213" y="2164721"/>
                  </a:cubicBezTo>
                  <a:cubicBezTo>
                    <a:pt x="1338270" y="2173611"/>
                    <a:pt x="1355322" y="2181987"/>
                    <a:pt x="1370379" y="2190877"/>
                  </a:cubicBezTo>
                  <a:cubicBezTo>
                    <a:pt x="1372889" y="2192358"/>
                    <a:pt x="1377907" y="2195323"/>
                    <a:pt x="1380416" y="2196804"/>
                  </a:cubicBezTo>
                  <a:cubicBezTo>
                    <a:pt x="1393991" y="2208202"/>
                    <a:pt x="1411043" y="2216578"/>
                    <a:pt x="1428096" y="2224955"/>
                  </a:cubicBezTo>
                  <a:cubicBezTo>
                    <a:pt x="1444634" y="2231335"/>
                    <a:pt x="1459690" y="2240226"/>
                    <a:pt x="1476229" y="2246606"/>
                  </a:cubicBezTo>
                  <a:cubicBezTo>
                    <a:pt x="1490772" y="2253500"/>
                    <a:pt x="1505314" y="2260395"/>
                    <a:pt x="1518888" y="2271794"/>
                  </a:cubicBezTo>
                  <a:cubicBezTo>
                    <a:pt x="1519403" y="2273789"/>
                    <a:pt x="1521398" y="2273275"/>
                    <a:pt x="1523393" y="2272762"/>
                  </a:cubicBezTo>
                  <a:cubicBezTo>
                    <a:pt x="1522879" y="2270766"/>
                    <a:pt x="1522365" y="2268771"/>
                    <a:pt x="1521851" y="2266775"/>
                  </a:cubicBezTo>
                  <a:cubicBezTo>
                    <a:pt x="1510213" y="2246365"/>
                    <a:pt x="1493614" y="2231490"/>
                    <a:pt x="1475534" y="2219121"/>
                  </a:cubicBezTo>
                  <a:cubicBezTo>
                    <a:pt x="1462474" y="2209718"/>
                    <a:pt x="1451922" y="2201796"/>
                    <a:pt x="1438861" y="2192393"/>
                  </a:cubicBezTo>
                  <a:cubicBezTo>
                    <a:pt x="1427795" y="2182475"/>
                    <a:pt x="1416730" y="2172557"/>
                    <a:pt x="1402187" y="2165663"/>
                  </a:cubicBezTo>
                  <a:cubicBezTo>
                    <a:pt x="1399678" y="2164180"/>
                    <a:pt x="1397169" y="2162699"/>
                    <a:pt x="1394658" y="2161217"/>
                  </a:cubicBezTo>
                  <a:cubicBezTo>
                    <a:pt x="1367509" y="2138418"/>
                    <a:pt x="1337909" y="2122634"/>
                    <a:pt x="1306316" y="2107364"/>
                  </a:cubicBezTo>
                  <a:cubicBezTo>
                    <a:pt x="1284245" y="2096026"/>
                    <a:pt x="1264168" y="2084172"/>
                    <a:pt x="1244093" y="2072319"/>
                  </a:cubicBezTo>
                  <a:cubicBezTo>
                    <a:pt x="1239074" y="2069356"/>
                    <a:pt x="1236051" y="2065878"/>
                    <a:pt x="1230519" y="2060919"/>
                  </a:cubicBezTo>
                  <a:cubicBezTo>
                    <a:pt x="1216944" y="2049519"/>
                    <a:pt x="1205365" y="2037608"/>
                    <a:pt x="1191789" y="2026207"/>
                  </a:cubicBezTo>
                  <a:cubicBezTo>
                    <a:pt x="1183234" y="2017771"/>
                    <a:pt x="1172168" y="2007854"/>
                    <a:pt x="1165093" y="1996908"/>
                  </a:cubicBezTo>
                  <a:cubicBezTo>
                    <a:pt x="1158533" y="1987958"/>
                    <a:pt x="1149977" y="1979522"/>
                    <a:pt x="1143416" y="1970572"/>
                  </a:cubicBezTo>
                  <a:cubicBezTo>
                    <a:pt x="1126244" y="1945204"/>
                    <a:pt x="1113064" y="1918808"/>
                    <a:pt x="1099882" y="1892412"/>
                  </a:cubicBezTo>
                  <a:cubicBezTo>
                    <a:pt x="1094804" y="1880954"/>
                    <a:pt x="1089212" y="1867499"/>
                    <a:pt x="1081622" y="1854557"/>
                  </a:cubicBezTo>
                  <a:cubicBezTo>
                    <a:pt x="1067413" y="1824170"/>
                    <a:pt x="1051723" y="1796293"/>
                    <a:pt x="1035518" y="1766420"/>
                  </a:cubicBezTo>
                  <a:cubicBezTo>
                    <a:pt x="1017319" y="1737060"/>
                    <a:pt x="1001628" y="1709183"/>
                    <a:pt x="979951" y="1682847"/>
                  </a:cubicBezTo>
                  <a:cubicBezTo>
                    <a:pt x="964320" y="1663465"/>
                    <a:pt x="950172" y="1641575"/>
                    <a:pt x="931064" y="1625216"/>
                  </a:cubicBezTo>
                  <a:cubicBezTo>
                    <a:pt x="928042" y="1621740"/>
                    <a:pt x="925532" y="1620258"/>
                    <a:pt x="922508" y="1616780"/>
                  </a:cubicBezTo>
                  <a:cubicBezTo>
                    <a:pt x="914406" y="1601845"/>
                    <a:pt x="901345" y="1592441"/>
                    <a:pt x="889765" y="1580527"/>
                  </a:cubicBezTo>
                  <a:cubicBezTo>
                    <a:pt x="875676" y="1567133"/>
                    <a:pt x="861588" y="1553737"/>
                    <a:pt x="848467" y="1535838"/>
                  </a:cubicBezTo>
                  <a:cubicBezTo>
                    <a:pt x="844930" y="1530365"/>
                    <a:pt x="839397" y="1525406"/>
                    <a:pt x="834379" y="1522443"/>
                  </a:cubicBezTo>
                  <a:cubicBezTo>
                    <a:pt x="814756" y="1504088"/>
                    <a:pt x="792626" y="1484253"/>
                    <a:pt x="773004" y="1465900"/>
                  </a:cubicBezTo>
                  <a:cubicBezTo>
                    <a:pt x="761939" y="1455982"/>
                    <a:pt x="750360" y="1444069"/>
                    <a:pt x="735818" y="1437175"/>
                  </a:cubicBezTo>
                  <a:cubicBezTo>
                    <a:pt x="730797" y="1434211"/>
                    <a:pt x="727774" y="1430734"/>
                    <a:pt x="722242" y="1425775"/>
                  </a:cubicBezTo>
                  <a:cubicBezTo>
                    <a:pt x="706158" y="1412895"/>
                    <a:pt x="689559" y="1398017"/>
                    <a:pt x="675470" y="1384623"/>
                  </a:cubicBezTo>
                  <a:cubicBezTo>
                    <a:pt x="667429" y="1378183"/>
                    <a:pt x="659386" y="1371742"/>
                    <a:pt x="649348" y="1365815"/>
                  </a:cubicBezTo>
                  <a:cubicBezTo>
                    <a:pt x="644329" y="1362852"/>
                    <a:pt x="639311" y="1359888"/>
                    <a:pt x="635774" y="1354416"/>
                  </a:cubicBezTo>
                  <a:cubicBezTo>
                    <a:pt x="621685" y="1341021"/>
                    <a:pt x="605601" y="1328140"/>
                    <a:pt x="591512" y="1314745"/>
                  </a:cubicBezTo>
                  <a:cubicBezTo>
                    <a:pt x="553297" y="1282028"/>
                    <a:pt x="524031" y="1242751"/>
                    <a:pt x="498243" y="1200452"/>
                  </a:cubicBezTo>
                  <a:cubicBezTo>
                    <a:pt x="471942" y="1156156"/>
                    <a:pt x="448603" y="1106841"/>
                    <a:pt x="435241" y="1054958"/>
                  </a:cubicBezTo>
                  <a:cubicBezTo>
                    <a:pt x="428047" y="1027020"/>
                    <a:pt x="422849" y="998569"/>
                    <a:pt x="425631" y="968062"/>
                  </a:cubicBezTo>
                  <a:cubicBezTo>
                    <a:pt x="427447" y="942059"/>
                    <a:pt x="425271" y="917086"/>
                    <a:pt x="427086" y="891083"/>
                  </a:cubicBezTo>
                  <a:cubicBezTo>
                    <a:pt x="431231" y="841075"/>
                    <a:pt x="437886" y="792548"/>
                    <a:pt x="444026" y="742026"/>
                  </a:cubicBezTo>
                  <a:cubicBezTo>
                    <a:pt x="450680" y="693499"/>
                    <a:pt x="459844" y="646454"/>
                    <a:pt x="469008" y="599409"/>
                  </a:cubicBezTo>
                  <a:cubicBezTo>
                    <a:pt x="475268" y="565878"/>
                    <a:pt x="483524" y="531834"/>
                    <a:pt x="489785" y="498303"/>
                  </a:cubicBezTo>
                  <a:cubicBezTo>
                    <a:pt x="502881" y="441735"/>
                    <a:pt x="523956" y="383111"/>
                    <a:pt x="548057" y="327964"/>
                  </a:cubicBezTo>
                  <a:cubicBezTo>
                    <a:pt x="561331" y="296882"/>
                    <a:pt x="579112" y="266769"/>
                    <a:pt x="601398" y="237624"/>
                  </a:cubicBezTo>
                  <a:cubicBezTo>
                    <a:pt x="617240" y="216521"/>
                    <a:pt x="631090" y="195931"/>
                    <a:pt x="649443" y="176309"/>
                  </a:cubicBezTo>
                  <a:cubicBezTo>
                    <a:pt x="663293" y="155721"/>
                    <a:pt x="679650" y="136613"/>
                    <a:pt x="696009" y="117505"/>
                  </a:cubicBezTo>
                  <a:cubicBezTo>
                    <a:pt x="700967" y="111973"/>
                    <a:pt x="705412" y="104444"/>
                    <a:pt x="709858" y="96915"/>
                  </a:cubicBezTo>
                  <a:cubicBezTo>
                    <a:pt x="712820" y="91897"/>
                    <a:pt x="715784" y="86879"/>
                    <a:pt x="720743" y="81345"/>
                  </a:cubicBezTo>
                  <a:cubicBezTo>
                    <a:pt x="740805" y="55964"/>
                    <a:pt x="759114" y="29971"/>
                    <a:pt x="776482" y="3422"/>
                  </a:cubicBezTo>
                  <a:lnTo>
                    <a:pt x="778591" y="0"/>
                  </a:lnTo>
                  <a:lnTo>
                    <a:pt x="789421" y="0"/>
                  </a:lnTo>
                  <a:lnTo>
                    <a:pt x="777285" y="19971"/>
                  </a:lnTo>
                  <a:cubicBezTo>
                    <a:pt x="763437" y="40562"/>
                    <a:pt x="747079" y="59669"/>
                    <a:pt x="735225" y="79743"/>
                  </a:cubicBezTo>
                  <a:cubicBezTo>
                    <a:pt x="732262" y="84764"/>
                    <a:pt x="725308" y="90810"/>
                    <a:pt x="722344" y="95828"/>
                  </a:cubicBezTo>
                  <a:cubicBezTo>
                    <a:pt x="717385" y="101361"/>
                    <a:pt x="712427" y="106893"/>
                    <a:pt x="709463" y="111913"/>
                  </a:cubicBezTo>
                  <a:cubicBezTo>
                    <a:pt x="697610" y="131987"/>
                    <a:pt x="682220" y="146590"/>
                    <a:pt x="667857" y="165183"/>
                  </a:cubicBezTo>
                  <a:cubicBezTo>
                    <a:pt x="661416" y="173227"/>
                    <a:pt x="654977" y="181268"/>
                    <a:pt x="649050" y="191305"/>
                  </a:cubicBezTo>
                  <a:cubicBezTo>
                    <a:pt x="646087" y="196325"/>
                    <a:pt x="644604" y="198835"/>
                    <a:pt x="641127" y="201858"/>
                  </a:cubicBezTo>
                  <a:cubicBezTo>
                    <a:pt x="624255" y="218969"/>
                    <a:pt x="612403" y="239046"/>
                    <a:pt x="598553" y="259634"/>
                  </a:cubicBezTo>
                  <a:cubicBezTo>
                    <a:pt x="583223" y="282733"/>
                    <a:pt x="570401" y="307314"/>
                    <a:pt x="560091" y="333376"/>
                  </a:cubicBezTo>
                  <a:cubicBezTo>
                    <a:pt x="537018" y="392514"/>
                    <a:pt x="515942" y="451139"/>
                    <a:pt x="503873" y="511699"/>
                  </a:cubicBezTo>
                  <a:cubicBezTo>
                    <a:pt x="497613" y="545229"/>
                    <a:pt x="489357" y="579274"/>
                    <a:pt x="483097" y="612804"/>
                  </a:cubicBezTo>
                  <a:cubicBezTo>
                    <a:pt x="475868" y="650839"/>
                    <a:pt x="469154" y="690869"/>
                    <a:pt x="462440" y="730901"/>
                  </a:cubicBezTo>
                  <a:cubicBezTo>
                    <a:pt x="458174" y="763917"/>
                    <a:pt x="453396" y="794937"/>
                    <a:pt x="451127" y="827440"/>
                  </a:cubicBezTo>
                  <a:cubicBezTo>
                    <a:pt x="449766" y="846942"/>
                    <a:pt x="446409" y="866958"/>
                    <a:pt x="445046" y="886458"/>
                  </a:cubicBezTo>
                  <a:cubicBezTo>
                    <a:pt x="442263" y="916966"/>
                    <a:pt x="441990" y="948954"/>
                    <a:pt x="443197" y="978434"/>
                  </a:cubicBezTo>
                  <a:cubicBezTo>
                    <a:pt x="441895" y="1006431"/>
                    <a:pt x="449090" y="1034368"/>
                    <a:pt x="457767" y="1059796"/>
                  </a:cubicBezTo>
                  <a:cubicBezTo>
                    <a:pt x="466957" y="1087220"/>
                    <a:pt x="476660" y="1116640"/>
                    <a:pt x="489840" y="1143034"/>
                  </a:cubicBezTo>
                  <a:cubicBezTo>
                    <a:pt x="506045" y="1172909"/>
                    <a:pt x="519740" y="1201299"/>
                    <a:pt x="541417" y="1227635"/>
                  </a:cubicBezTo>
                  <a:cubicBezTo>
                    <a:pt x="553057" y="1248044"/>
                    <a:pt x="569655" y="1262921"/>
                    <a:pt x="586767" y="1279794"/>
                  </a:cubicBezTo>
                  <a:cubicBezTo>
                    <a:pt x="617454" y="1308064"/>
                    <a:pt x="650650" y="1337819"/>
                    <a:pt x="683333" y="1365576"/>
                  </a:cubicBezTo>
                  <a:cubicBezTo>
                    <a:pt x="688351" y="1368538"/>
                    <a:pt x="691888" y="1374012"/>
                    <a:pt x="696908" y="1376974"/>
                  </a:cubicBezTo>
                  <a:cubicBezTo>
                    <a:pt x="708941" y="1382387"/>
                    <a:pt x="717497" y="1390823"/>
                    <a:pt x="728049" y="1398746"/>
                  </a:cubicBezTo>
                  <a:cubicBezTo>
                    <a:pt x="785885" y="1449816"/>
                    <a:pt x="843722" y="1500886"/>
                    <a:pt x="898082" y="1554978"/>
                  </a:cubicBezTo>
                  <a:cubicBezTo>
                    <a:pt x="909147" y="1564897"/>
                    <a:pt x="918217" y="1575328"/>
                    <a:pt x="925804" y="1588269"/>
                  </a:cubicBezTo>
                  <a:cubicBezTo>
                    <a:pt x="929857" y="1595737"/>
                    <a:pt x="935389" y="1600696"/>
                    <a:pt x="940922" y="1605655"/>
                  </a:cubicBezTo>
                  <a:cubicBezTo>
                    <a:pt x="953015" y="1619564"/>
                    <a:pt x="966590" y="1630963"/>
                    <a:pt x="977202" y="1647381"/>
                  </a:cubicBezTo>
                  <a:cubicBezTo>
                    <a:pt x="984790" y="1660322"/>
                    <a:pt x="993861" y="1670754"/>
                    <a:pt x="1002930" y="1681185"/>
                  </a:cubicBezTo>
                  <a:cubicBezTo>
                    <a:pt x="1029172" y="1716985"/>
                    <a:pt x="1051937" y="1755809"/>
                    <a:pt x="1072706" y="1795146"/>
                  </a:cubicBezTo>
                  <a:cubicBezTo>
                    <a:pt x="1084859" y="1817550"/>
                    <a:pt x="1095531" y="1842464"/>
                    <a:pt x="1107684" y="1864869"/>
                  </a:cubicBezTo>
                  <a:cubicBezTo>
                    <a:pt x="1117843" y="1887787"/>
                    <a:pt x="1129481" y="1908196"/>
                    <a:pt x="1141634" y="1930601"/>
                  </a:cubicBezTo>
                  <a:cubicBezTo>
                    <a:pt x="1150251" y="1947533"/>
                    <a:pt x="1160348" y="1961957"/>
                    <a:pt x="1172442" y="1975865"/>
                  </a:cubicBezTo>
                  <a:cubicBezTo>
                    <a:pt x="1175465" y="1979343"/>
                    <a:pt x="1177974" y="1980824"/>
                    <a:pt x="1180997" y="1984301"/>
                  </a:cubicBezTo>
                  <a:cubicBezTo>
                    <a:pt x="1195660" y="2008188"/>
                    <a:pt x="1219273" y="2025513"/>
                    <a:pt x="1238894" y="2043868"/>
                  </a:cubicBezTo>
                  <a:cubicBezTo>
                    <a:pt x="1241917" y="2047344"/>
                    <a:pt x="1246937" y="2050308"/>
                    <a:pt x="1252470" y="2055266"/>
                  </a:cubicBezTo>
                  <a:cubicBezTo>
                    <a:pt x="1283096" y="2075042"/>
                    <a:pt x="1312696" y="2090826"/>
                    <a:pt x="1344804" y="2108092"/>
                  </a:cubicBezTo>
                  <a:cubicBezTo>
                    <a:pt x="1362371" y="2118463"/>
                    <a:pt x="1379423" y="2126841"/>
                    <a:pt x="1395506" y="2139720"/>
                  </a:cubicBezTo>
                  <a:cubicBezTo>
                    <a:pt x="1400526" y="2142684"/>
                    <a:pt x="1405544" y="2145647"/>
                    <a:pt x="1408567" y="2149124"/>
                  </a:cubicBezTo>
                  <a:cubicBezTo>
                    <a:pt x="1411077" y="2150607"/>
                    <a:pt x="1413587" y="2152088"/>
                    <a:pt x="1416097" y="2153569"/>
                  </a:cubicBezTo>
                  <a:cubicBezTo>
                    <a:pt x="1448778" y="2181327"/>
                    <a:pt x="1488415" y="2203037"/>
                    <a:pt x="1518135" y="2235815"/>
                  </a:cubicBezTo>
                  <a:cubicBezTo>
                    <a:pt x="1523667" y="2240773"/>
                    <a:pt x="1527204" y="2246246"/>
                    <a:pt x="1530743" y="2251718"/>
                  </a:cubicBezTo>
                  <a:cubicBezTo>
                    <a:pt x="1533766" y="2255195"/>
                    <a:pt x="1536789" y="2258672"/>
                    <a:pt x="1539812" y="2262150"/>
                  </a:cubicBezTo>
                  <a:cubicBezTo>
                    <a:pt x="1569531" y="2294927"/>
                    <a:pt x="1591782" y="2331754"/>
                    <a:pt x="1614546" y="2370577"/>
                  </a:cubicBezTo>
                  <a:cubicBezTo>
                    <a:pt x="1631266" y="2402445"/>
                    <a:pt x="1646502" y="2436823"/>
                    <a:pt x="1658261" y="2474224"/>
                  </a:cubicBezTo>
                  <a:cubicBezTo>
                    <a:pt x="1672590" y="2521604"/>
                    <a:pt x="1685437" y="2571492"/>
                    <a:pt x="1693779" y="2620412"/>
                  </a:cubicBezTo>
                  <a:cubicBezTo>
                    <a:pt x="1698978" y="2648865"/>
                    <a:pt x="1704690" y="2679311"/>
                    <a:pt x="1711886" y="2707250"/>
                  </a:cubicBezTo>
                  <a:cubicBezTo>
                    <a:pt x="1714968" y="2719223"/>
                    <a:pt x="1718052" y="2731195"/>
                    <a:pt x="1717144" y="2744197"/>
                  </a:cubicBezTo>
                  <a:cubicBezTo>
                    <a:pt x="1711611" y="2739236"/>
                    <a:pt x="1706079" y="2734278"/>
                    <a:pt x="1700547" y="2729319"/>
                  </a:cubicBezTo>
                  <a:cubicBezTo>
                    <a:pt x="1700547" y="2729319"/>
                    <a:pt x="1702028" y="2726810"/>
                    <a:pt x="1702028" y="2726810"/>
                  </a:cubicBezTo>
                  <a:cubicBezTo>
                    <a:pt x="1690208" y="2680913"/>
                    <a:pt x="1681865" y="2631992"/>
                    <a:pt x="1671529" y="2583586"/>
                  </a:cubicBezTo>
                  <a:cubicBezTo>
                    <a:pt x="1663247" y="2543161"/>
                    <a:pt x="1653482" y="2505245"/>
                    <a:pt x="1639726" y="2468357"/>
                  </a:cubicBezTo>
                  <a:cubicBezTo>
                    <a:pt x="1625458" y="2429475"/>
                    <a:pt x="1609708" y="2393102"/>
                    <a:pt x="1588484" y="2360265"/>
                  </a:cubicBezTo>
                  <a:cubicBezTo>
                    <a:pt x="1580382" y="2345328"/>
                    <a:pt x="1570799" y="2332902"/>
                    <a:pt x="1559220" y="2320987"/>
                  </a:cubicBezTo>
                  <a:cubicBezTo>
                    <a:pt x="1547640" y="2309075"/>
                    <a:pt x="1535546" y="2295165"/>
                    <a:pt x="1520491" y="2286276"/>
                  </a:cubicBezTo>
                  <a:cubicBezTo>
                    <a:pt x="1502411" y="2273909"/>
                    <a:pt x="1482335" y="2262056"/>
                    <a:pt x="1462773" y="2252198"/>
                  </a:cubicBezTo>
                  <a:cubicBezTo>
                    <a:pt x="1436198" y="2239891"/>
                    <a:pt x="1411617" y="2227070"/>
                    <a:pt x="1385041" y="2214764"/>
                  </a:cubicBezTo>
                  <a:cubicBezTo>
                    <a:pt x="1382531" y="2213281"/>
                    <a:pt x="1378027" y="2212313"/>
                    <a:pt x="1375004" y="2208837"/>
                  </a:cubicBezTo>
                  <a:cubicBezTo>
                    <a:pt x="1350877" y="2189516"/>
                    <a:pt x="1324301" y="2177208"/>
                    <a:pt x="1297212" y="2162906"/>
                  </a:cubicBezTo>
                  <a:cubicBezTo>
                    <a:pt x="1272631" y="2150084"/>
                    <a:pt x="1246055" y="2137776"/>
                    <a:pt x="1217997" y="2127980"/>
                  </a:cubicBezTo>
                  <a:cubicBezTo>
                    <a:pt x="1191935" y="2117668"/>
                    <a:pt x="1167355" y="2104847"/>
                    <a:pt x="1142261" y="2090031"/>
                  </a:cubicBezTo>
                  <a:cubicBezTo>
                    <a:pt x="1139751" y="2088549"/>
                    <a:pt x="1134733" y="2085586"/>
                    <a:pt x="1132224" y="2084104"/>
                  </a:cubicBezTo>
                  <a:cubicBezTo>
                    <a:pt x="1110092" y="2064269"/>
                    <a:pt x="1085966" y="2044947"/>
                    <a:pt x="1063321" y="2023117"/>
                  </a:cubicBezTo>
                  <a:cubicBezTo>
                    <a:pt x="1052256" y="2013199"/>
                    <a:pt x="1043186" y="2002767"/>
                    <a:pt x="1035597" y="1989826"/>
                  </a:cubicBezTo>
                  <a:cubicBezTo>
                    <a:pt x="1034569" y="1985835"/>
                    <a:pt x="1031546" y="1982358"/>
                    <a:pt x="1029038" y="1980876"/>
                  </a:cubicBezTo>
                  <a:cubicBezTo>
                    <a:pt x="1015462" y="1969477"/>
                    <a:pt x="1006846" y="1952545"/>
                    <a:pt x="996748" y="1938122"/>
                  </a:cubicBezTo>
                  <a:cubicBezTo>
                    <a:pt x="986650" y="1923699"/>
                    <a:pt x="976552" y="1909278"/>
                    <a:pt x="968450" y="1894341"/>
                  </a:cubicBezTo>
                  <a:cubicBezTo>
                    <a:pt x="964400" y="1886872"/>
                    <a:pt x="960862" y="1881399"/>
                    <a:pt x="956812" y="1873931"/>
                  </a:cubicBezTo>
                  <a:cubicBezTo>
                    <a:pt x="946654" y="1851013"/>
                    <a:pt x="936496" y="1828094"/>
                    <a:pt x="925824" y="1803179"/>
                  </a:cubicBezTo>
                  <a:cubicBezTo>
                    <a:pt x="910073" y="1766806"/>
                    <a:pt x="890846" y="1733456"/>
                    <a:pt x="871618" y="1700105"/>
                  </a:cubicBezTo>
                  <a:cubicBezTo>
                    <a:pt x="854507" y="1683234"/>
                    <a:pt x="844862" y="1662310"/>
                    <a:pt x="828264" y="1647434"/>
                  </a:cubicBezTo>
                  <a:cubicBezTo>
                    <a:pt x="825240" y="1643956"/>
                    <a:pt x="820223" y="1640994"/>
                    <a:pt x="819194" y="1637002"/>
                  </a:cubicBezTo>
                  <a:cubicBezTo>
                    <a:pt x="808069" y="1618589"/>
                    <a:pt x="791984" y="1605707"/>
                    <a:pt x="777381" y="1590316"/>
                  </a:cubicBezTo>
                  <a:cubicBezTo>
                    <a:pt x="768825" y="1581881"/>
                    <a:pt x="760270" y="1573445"/>
                    <a:pt x="746241" y="1568546"/>
                  </a:cubicBezTo>
                  <a:cubicBezTo>
                    <a:pt x="718122" y="1550252"/>
                    <a:pt x="688523" y="1534468"/>
                    <a:pt x="657443" y="1521192"/>
                  </a:cubicBezTo>
                  <a:cubicBezTo>
                    <a:pt x="640904" y="1514812"/>
                    <a:pt x="627330" y="1503414"/>
                    <a:pt x="612787" y="1496520"/>
                  </a:cubicBezTo>
                  <a:cubicBezTo>
                    <a:pt x="593226" y="1486662"/>
                    <a:pt x="573663" y="1476803"/>
                    <a:pt x="552621" y="1469455"/>
                  </a:cubicBezTo>
                  <a:cubicBezTo>
                    <a:pt x="522054" y="1458177"/>
                    <a:pt x="491487" y="1446897"/>
                    <a:pt x="464396" y="1432595"/>
                  </a:cubicBezTo>
                  <a:cubicBezTo>
                    <a:pt x="444322" y="1420741"/>
                    <a:pt x="422765" y="1411398"/>
                    <a:pt x="402689" y="1399543"/>
                  </a:cubicBezTo>
                  <a:cubicBezTo>
                    <a:pt x="397670" y="1396581"/>
                    <a:pt x="395161" y="1395100"/>
                    <a:pt x="392138" y="1391623"/>
                  </a:cubicBezTo>
                  <a:cubicBezTo>
                    <a:pt x="370520" y="1373782"/>
                    <a:pt x="348390" y="1353947"/>
                    <a:pt x="328254" y="1333598"/>
                  </a:cubicBezTo>
                  <a:cubicBezTo>
                    <a:pt x="308633" y="1315244"/>
                    <a:pt x="291974" y="1291871"/>
                    <a:pt x="277312" y="1267985"/>
                  </a:cubicBezTo>
                  <a:cubicBezTo>
                    <a:pt x="248500" y="1222208"/>
                    <a:pt x="230634" y="1169356"/>
                    <a:pt x="220237" y="1112453"/>
                  </a:cubicBezTo>
                  <a:cubicBezTo>
                    <a:pt x="217607" y="1093980"/>
                    <a:pt x="212982" y="1076020"/>
                    <a:pt x="208357" y="1058059"/>
                  </a:cubicBezTo>
                  <a:cubicBezTo>
                    <a:pt x="201103" y="1021626"/>
                    <a:pt x="186381" y="989244"/>
                    <a:pt x="171657" y="956861"/>
                  </a:cubicBezTo>
                  <a:cubicBezTo>
                    <a:pt x="160473" y="929952"/>
                    <a:pt x="147805" y="905551"/>
                    <a:pt x="133142" y="881665"/>
                  </a:cubicBezTo>
                  <a:cubicBezTo>
                    <a:pt x="113400" y="846319"/>
                    <a:pt x="95656" y="810459"/>
                    <a:pt x="79390" y="772091"/>
                  </a:cubicBezTo>
                  <a:cubicBezTo>
                    <a:pt x="66150" y="737198"/>
                    <a:pt x="51427" y="704816"/>
                    <a:pt x="38185" y="669923"/>
                  </a:cubicBezTo>
                  <a:cubicBezTo>
                    <a:pt x="29508" y="644496"/>
                    <a:pt x="20320" y="617072"/>
                    <a:pt x="11644" y="591644"/>
                  </a:cubicBezTo>
                  <a:cubicBezTo>
                    <a:pt x="-2171" y="546260"/>
                    <a:pt x="-3499" y="499789"/>
                    <a:pt x="6632" y="448239"/>
                  </a:cubicBezTo>
                  <a:cubicBezTo>
                    <a:pt x="13861" y="410203"/>
                    <a:pt x="23084" y="371654"/>
                    <a:pt x="34817" y="334587"/>
                  </a:cubicBezTo>
                  <a:cubicBezTo>
                    <a:pt x="46036" y="295525"/>
                    <a:pt x="57255" y="256462"/>
                    <a:pt x="72980" y="218367"/>
                  </a:cubicBezTo>
                  <a:cubicBezTo>
                    <a:pt x="94117" y="168238"/>
                    <a:pt x="115253" y="118109"/>
                    <a:pt x="143919" y="72425"/>
                  </a:cubicBezTo>
                  <a:cubicBezTo>
                    <a:pt x="155774" y="52349"/>
                    <a:pt x="170135" y="33756"/>
                    <a:pt x="183984" y="13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1" name="Google Shape;21;p3"/>
            <p:cNvGrpSpPr/>
            <p:nvPr/>
          </p:nvGrpSpPr>
          <p:grpSpPr>
            <a:xfrm rot="5400000">
              <a:off x="7894249" y="1923212"/>
              <a:ext cx="4981132" cy="3614370"/>
              <a:chOff x="6482891" y="-855"/>
              <a:chExt cx="4981132" cy="3614370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7965740" y="-855"/>
                <a:ext cx="3063398" cy="2166461"/>
              </a:xfrm>
              <a:custGeom>
                <a:avLst/>
                <a:gdLst/>
                <a:ahLst/>
                <a:cxnLst/>
                <a:rect l="l" t="t" r="r" b="b"/>
                <a:pathLst>
                  <a:path w="3063398" h="2166461" extrusionOk="0">
                    <a:moveTo>
                      <a:pt x="1346922" y="1993393"/>
                    </a:moveTo>
                    <a:cubicBezTo>
                      <a:pt x="1331776" y="2001192"/>
                      <a:pt x="1309919" y="2005261"/>
                      <a:pt x="1330221" y="2030736"/>
                    </a:cubicBezTo>
                    <a:cubicBezTo>
                      <a:pt x="1335039" y="2035440"/>
                      <a:pt x="1293387" y="2056887"/>
                      <a:pt x="1287595" y="2050289"/>
                    </a:cubicBezTo>
                    <a:cubicBezTo>
                      <a:pt x="1290032" y="2055022"/>
                      <a:pt x="1301893" y="2051309"/>
                      <a:pt x="1312543" y="2045826"/>
                    </a:cubicBezTo>
                    <a:cubicBezTo>
                      <a:pt x="1323192" y="2040342"/>
                      <a:pt x="1332630" y="2033088"/>
                      <a:pt x="1330221" y="2030736"/>
                    </a:cubicBezTo>
                    <a:cubicBezTo>
                      <a:pt x="1309919" y="2005261"/>
                      <a:pt x="1333670" y="2000217"/>
                      <a:pt x="1346922" y="1993393"/>
                    </a:cubicBezTo>
                    <a:close/>
                    <a:moveTo>
                      <a:pt x="1180350" y="1971676"/>
                    </a:moveTo>
                    <a:cubicBezTo>
                      <a:pt x="1174512" y="1971388"/>
                      <a:pt x="1167628" y="1973136"/>
                      <a:pt x="1159108" y="1977523"/>
                    </a:cubicBezTo>
                    <a:cubicBezTo>
                      <a:pt x="1139201" y="1985378"/>
                      <a:pt x="1117343" y="1989448"/>
                      <a:pt x="1094511" y="1991623"/>
                    </a:cubicBezTo>
                    <a:cubicBezTo>
                      <a:pt x="1116425" y="1992316"/>
                      <a:pt x="1139201" y="1985378"/>
                      <a:pt x="1159108" y="1977523"/>
                    </a:cubicBezTo>
                    <a:cubicBezTo>
                      <a:pt x="1175229" y="1971617"/>
                      <a:pt x="1186646" y="1970530"/>
                      <a:pt x="1195307" y="1978046"/>
                    </a:cubicBezTo>
                    <a:cubicBezTo>
                      <a:pt x="1190976" y="1974288"/>
                      <a:pt x="1186187" y="1971964"/>
                      <a:pt x="1180350" y="1971676"/>
                    </a:cubicBezTo>
                    <a:close/>
                    <a:moveTo>
                      <a:pt x="1559816" y="1955631"/>
                    </a:moveTo>
                    <a:cubicBezTo>
                      <a:pt x="1537210" y="1976852"/>
                      <a:pt x="1503936" y="1982008"/>
                      <a:pt x="1476511" y="1998524"/>
                    </a:cubicBezTo>
                    <a:cubicBezTo>
                      <a:pt x="1495660" y="1986868"/>
                      <a:pt x="1519712" y="1982119"/>
                      <a:pt x="1540465" y="1970310"/>
                    </a:cubicBezTo>
                    <a:cubicBezTo>
                      <a:pt x="1547384" y="1966373"/>
                      <a:pt x="1553935" y="1961652"/>
                      <a:pt x="1559816" y="1955631"/>
                    </a:cubicBezTo>
                    <a:close/>
                    <a:moveTo>
                      <a:pt x="921618" y="1948908"/>
                    </a:moveTo>
                    <a:cubicBezTo>
                      <a:pt x="931197" y="1953557"/>
                      <a:pt x="938883" y="1959180"/>
                      <a:pt x="945537" y="1958149"/>
                    </a:cubicBezTo>
                    <a:cubicBezTo>
                      <a:pt x="937908" y="1957287"/>
                      <a:pt x="929304" y="1954532"/>
                      <a:pt x="921618" y="1948908"/>
                    </a:cubicBezTo>
                    <a:close/>
                    <a:moveTo>
                      <a:pt x="1333910" y="1940212"/>
                    </a:moveTo>
                    <a:cubicBezTo>
                      <a:pt x="1359780" y="1953240"/>
                      <a:pt x="1386625" y="1968160"/>
                      <a:pt x="1399354" y="1997534"/>
                    </a:cubicBezTo>
                    <a:cubicBezTo>
                      <a:pt x="1387543" y="1965292"/>
                      <a:pt x="1361673" y="1952265"/>
                      <a:pt x="1333910" y="1940212"/>
                    </a:cubicBezTo>
                    <a:close/>
                    <a:moveTo>
                      <a:pt x="1024306" y="1934357"/>
                    </a:moveTo>
                    <a:cubicBezTo>
                      <a:pt x="1039735" y="1950366"/>
                      <a:pt x="1064573" y="1956739"/>
                      <a:pt x="1079027" y="1970853"/>
                    </a:cubicBezTo>
                    <a:cubicBezTo>
                      <a:pt x="1064573" y="1956739"/>
                      <a:pt x="1041628" y="1949391"/>
                      <a:pt x="1024306" y="1934357"/>
                    </a:cubicBezTo>
                    <a:close/>
                    <a:moveTo>
                      <a:pt x="1508713" y="1902901"/>
                    </a:moveTo>
                    <a:cubicBezTo>
                      <a:pt x="1528677" y="1899807"/>
                      <a:pt x="1534639" y="1920690"/>
                      <a:pt x="1547143" y="1931018"/>
                    </a:cubicBezTo>
                    <a:cubicBezTo>
                      <a:pt x="1536532" y="1919715"/>
                      <a:pt x="1528677" y="1899807"/>
                      <a:pt x="1508713" y="1902901"/>
                    </a:cubicBezTo>
                    <a:close/>
                    <a:moveTo>
                      <a:pt x="1422951" y="1899155"/>
                    </a:moveTo>
                    <a:cubicBezTo>
                      <a:pt x="1420153" y="1904188"/>
                      <a:pt x="1417485" y="1908818"/>
                      <a:pt x="1416404" y="1913178"/>
                    </a:cubicBezTo>
                    <a:lnTo>
                      <a:pt x="1417061" y="1915916"/>
                    </a:lnTo>
                    <a:lnTo>
                      <a:pt x="1416271" y="1918164"/>
                    </a:lnTo>
                    <a:lnTo>
                      <a:pt x="1419346" y="1925442"/>
                    </a:lnTo>
                    <a:lnTo>
                      <a:pt x="1419380" y="1925582"/>
                    </a:lnTo>
                    <a:lnTo>
                      <a:pt x="1419415" y="1925605"/>
                    </a:lnTo>
                    <a:lnTo>
                      <a:pt x="1419517" y="1925849"/>
                    </a:lnTo>
                    <a:cubicBezTo>
                      <a:pt x="1421809" y="1928336"/>
                      <a:pt x="1425469" y="1930793"/>
                      <a:pt x="1430976" y="1933347"/>
                    </a:cubicBezTo>
                    <a:lnTo>
                      <a:pt x="1419415" y="1925605"/>
                    </a:lnTo>
                    <a:lnTo>
                      <a:pt x="1419346" y="1925442"/>
                    </a:lnTo>
                    <a:lnTo>
                      <a:pt x="1417061" y="1915916"/>
                    </a:lnTo>
                    <a:close/>
                    <a:moveTo>
                      <a:pt x="1383716" y="1883430"/>
                    </a:moveTo>
                    <a:cubicBezTo>
                      <a:pt x="1390539" y="1896682"/>
                      <a:pt x="1402874" y="1892726"/>
                      <a:pt x="1412340" y="1887852"/>
                    </a:cubicBezTo>
                    <a:cubicBezTo>
                      <a:pt x="1401899" y="1890833"/>
                      <a:pt x="1389564" y="1894789"/>
                      <a:pt x="1383716" y="1883430"/>
                    </a:cubicBezTo>
                    <a:close/>
                    <a:moveTo>
                      <a:pt x="783609" y="1876256"/>
                    </a:moveTo>
                    <a:cubicBezTo>
                      <a:pt x="795138" y="1884691"/>
                      <a:pt x="818945" y="1884409"/>
                      <a:pt x="821008" y="1897718"/>
                    </a:cubicBezTo>
                    <a:cubicBezTo>
                      <a:pt x="817970" y="1882516"/>
                      <a:pt x="795138" y="1884691"/>
                      <a:pt x="783609" y="1876256"/>
                    </a:cubicBezTo>
                    <a:close/>
                    <a:moveTo>
                      <a:pt x="1915905" y="1865693"/>
                    </a:moveTo>
                    <a:cubicBezTo>
                      <a:pt x="1930190" y="1865524"/>
                      <a:pt x="1932309" y="1883594"/>
                      <a:pt x="1942863" y="1890136"/>
                    </a:cubicBezTo>
                    <a:cubicBezTo>
                      <a:pt x="1934202" y="1882619"/>
                      <a:pt x="1931108" y="1862655"/>
                      <a:pt x="1915905" y="1865693"/>
                    </a:cubicBezTo>
                    <a:close/>
                    <a:moveTo>
                      <a:pt x="1625177" y="1845328"/>
                    </a:moveTo>
                    <a:cubicBezTo>
                      <a:pt x="1628045" y="1846247"/>
                      <a:pt x="1632864" y="1850952"/>
                      <a:pt x="1634757" y="1849977"/>
                    </a:cubicBezTo>
                    <a:cubicBezTo>
                      <a:pt x="1632864" y="1850952"/>
                      <a:pt x="1626152" y="1847222"/>
                      <a:pt x="1625177" y="1845328"/>
                    </a:cubicBezTo>
                    <a:close/>
                    <a:moveTo>
                      <a:pt x="1018360" y="1834425"/>
                    </a:moveTo>
                    <a:cubicBezTo>
                      <a:pt x="1021228" y="1835343"/>
                      <a:pt x="1018416" y="1839186"/>
                      <a:pt x="1019391" y="1841079"/>
                    </a:cubicBezTo>
                    <a:cubicBezTo>
                      <a:pt x="1018416" y="1839186"/>
                      <a:pt x="1020253" y="1833450"/>
                      <a:pt x="1018360" y="1834425"/>
                    </a:cubicBezTo>
                    <a:close/>
                    <a:moveTo>
                      <a:pt x="1360513" y="1834298"/>
                    </a:moveTo>
                    <a:cubicBezTo>
                      <a:pt x="1351443" y="1832382"/>
                      <a:pt x="1342623" y="1831534"/>
                      <a:pt x="1334562" y="1834487"/>
                    </a:cubicBezTo>
                    <a:cubicBezTo>
                      <a:pt x="1350683" y="1828581"/>
                      <a:pt x="1370817" y="1839771"/>
                      <a:pt x="1387969" y="1840520"/>
                    </a:cubicBezTo>
                    <a:cubicBezTo>
                      <a:pt x="1395599" y="1841383"/>
                      <a:pt x="1403172" y="1837483"/>
                      <a:pt x="1407071" y="1845056"/>
                    </a:cubicBezTo>
                    <a:cubicBezTo>
                      <a:pt x="1410971" y="1852629"/>
                      <a:pt x="1407240" y="1859341"/>
                      <a:pt x="1400642" y="1865133"/>
                    </a:cubicBezTo>
                    <a:cubicBezTo>
                      <a:pt x="1405347" y="1860315"/>
                      <a:pt x="1410971" y="1852629"/>
                      <a:pt x="1407071" y="1845056"/>
                    </a:cubicBezTo>
                    <a:cubicBezTo>
                      <a:pt x="1405065" y="1836508"/>
                      <a:pt x="1395599" y="1841383"/>
                      <a:pt x="1387969" y="1840520"/>
                    </a:cubicBezTo>
                    <a:cubicBezTo>
                      <a:pt x="1378906" y="1839199"/>
                      <a:pt x="1369584" y="1836214"/>
                      <a:pt x="1360513" y="1834298"/>
                    </a:cubicBezTo>
                    <a:close/>
                    <a:moveTo>
                      <a:pt x="1654438" y="1823076"/>
                    </a:moveTo>
                    <a:cubicBezTo>
                      <a:pt x="1660288" y="1834436"/>
                      <a:pt x="1668892" y="1837191"/>
                      <a:pt x="1678359" y="1832316"/>
                    </a:cubicBezTo>
                    <a:cubicBezTo>
                      <a:pt x="1667918" y="1835298"/>
                      <a:pt x="1660288" y="1834436"/>
                      <a:pt x="1654438" y="1823076"/>
                    </a:cubicBezTo>
                    <a:close/>
                    <a:moveTo>
                      <a:pt x="1326763" y="1819340"/>
                    </a:moveTo>
                    <a:cubicBezTo>
                      <a:pt x="1319191" y="1823239"/>
                      <a:pt x="1308749" y="1826220"/>
                      <a:pt x="1316605" y="1846128"/>
                    </a:cubicBezTo>
                    <a:cubicBezTo>
                      <a:pt x="1308749" y="1826220"/>
                      <a:pt x="1320166" y="1825133"/>
                      <a:pt x="1326763" y="1819340"/>
                    </a:cubicBezTo>
                    <a:close/>
                    <a:moveTo>
                      <a:pt x="1869263" y="1810068"/>
                    </a:moveTo>
                    <a:cubicBezTo>
                      <a:pt x="1863570" y="1809407"/>
                      <a:pt x="1857389" y="1810194"/>
                      <a:pt x="1850519" y="1813133"/>
                    </a:cubicBezTo>
                    <a:cubicBezTo>
                      <a:pt x="1878974" y="1803271"/>
                      <a:pt x="1894459" y="1824041"/>
                      <a:pt x="1912699" y="1836206"/>
                    </a:cubicBezTo>
                    <a:cubicBezTo>
                      <a:pt x="1897553" y="1844005"/>
                      <a:pt x="1903402" y="1855364"/>
                      <a:pt x="1910226" y="1868617"/>
                    </a:cubicBezTo>
                    <a:cubicBezTo>
                      <a:pt x="1904377" y="1857257"/>
                      <a:pt x="1898528" y="1845898"/>
                      <a:pt x="1912699" y="1836206"/>
                    </a:cubicBezTo>
                    <a:cubicBezTo>
                      <a:pt x="1899019" y="1827082"/>
                      <a:pt x="1886340" y="1812053"/>
                      <a:pt x="1869263" y="1810068"/>
                    </a:cubicBezTo>
                    <a:close/>
                    <a:moveTo>
                      <a:pt x="1827545" y="1803405"/>
                    </a:moveTo>
                    <a:cubicBezTo>
                      <a:pt x="1823716" y="1801783"/>
                      <a:pt x="1819428" y="1801596"/>
                      <a:pt x="1815183" y="1804979"/>
                    </a:cubicBezTo>
                    <a:lnTo>
                      <a:pt x="1812258" y="1823424"/>
                    </a:lnTo>
                    <a:lnTo>
                      <a:pt x="1794526" y="1829987"/>
                    </a:lnTo>
                    <a:cubicBezTo>
                      <a:pt x="1784028" y="1828207"/>
                      <a:pt x="1772556" y="1824533"/>
                      <a:pt x="1759303" y="1831357"/>
                    </a:cubicBezTo>
                    <a:cubicBezTo>
                      <a:pt x="1752217" y="1836203"/>
                      <a:pt x="1744644" y="1840102"/>
                      <a:pt x="1736677" y="1840911"/>
                    </a:cubicBezTo>
                    <a:lnTo>
                      <a:pt x="1734337" y="1840649"/>
                    </a:lnTo>
                    <a:lnTo>
                      <a:pt x="1711688" y="1831922"/>
                    </a:lnTo>
                    <a:cubicBezTo>
                      <a:pt x="1716019" y="1835680"/>
                      <a:pt x="1720274" y="1838130"/>
                      <a:pt x="1724443" y="1839539"/>
                    </a:cubicBezTo>
                    <a:lnTo>
                      <a:pt x="1734337" y="1840649"/>
                    </a:lnTo>
                    <a:lnTo>
                      <a:pt x="1735967" y="1841277"/>
                    </a:lnTo>
                    <a:cubicBezTo>
                      <a:pt x="1743697" y="1840590"/>
                      <a:pt x="1751271" y="1836691"/>
                      <a:pt x="1759303" y="1831357"/>
                    </a:cubicBezTo>
                    <a:cubicBezTo>
                      <a:pt x="1772556" y="1824533"/>
                      <a:pt x="1782135" y="1829181"/>
                      <a:pt x="1794526" y="1829987"/>
                    </a:cubicBezTo>
                    <a:cubicBezTo>
                      <a:pt x="1801667" y="1829902"/>
                      <a:pt x="1808079" y="1828397"/>
                      <a:pt x="1812081" y="1824540"/>
                    </a:cubicBezTo>
                    <a:lnTo>
                      <a:pt x="1812258" y="1823424"/>
                    </a:lnTo>
                    <a:lnTo>
                      <a:pt x="1813135" y="1823100"/>
                    </a:lnTo>
                    <a:cubicBezTo>
                      <a:pt x="1817015" y="1819006"/>
                      <a:pt x="1818135" y="1813040"/>
                      <a:pt x="1815183" y="1804979"/>
                    </a:cubicBezTo>
                    <a:cubicBezTo>
                      <a:pt x="1823674" y="1798212"/>
                      <a:pt x="1830441" y="1806704"/>
                      <a:pt x="1837152" y="1810434"/>
                    </a:cubicBezTo>
                    <a:cubicBezTo>
                      <a:pt x="1834744" y="1808082"/>
                      <a:pt x="1831374" y="1805026"/>
                      <a:pt x="1827545" y="1803405"/>
                    </a:cubicBezTo>
                    <a:close/>
                    <a:moveTo>
                      <a:pt x="1085599" y="1802198"/>
                    </a:moveTo>
                    <a:cubicBezTo>
                      <a:pt x="1086687" y="1813614"/>
                      <a:pt x="1073321" y="1810915"/>
                      <a:pt x="1065748" y="1814815"/>
                    </a:cubicBezTo>
                    <a:cubicBezTo>
                      <a:pt x="1047734" y="1821695"/>
                      <a:pt x="1043141" y="1836036"/>
                      <a:pt x="1046236" y="1856000"/>
                    </a:cubicBezTo>
                    <a:cubicBezTo>
                      <a:pt x="1046751" y="1859326"/>
                      <a:pt x="1048227" y="1863357"/>
                      <a:pt x="1050529" y="1866663"/>
                    </a:cubicBezTo>
                    <a:lnTo>
                      <a:pt x="1050632" y="1866735"/>
                    </a:lnTo>
                    <a:lnTo>
                      <a:pt x="1050895" y="1867373"/>
                    </a:lnTo>
                    <a:cubicBezTo>
                      <a:pt x="1053074" y="1870443"/>
                      <a:pt x="1055956" y="1872552"/>
                      <a:pt x="1059771" y="1872982"/>
                    </a:cubicBezTo>
                    <a:lnTo>
                      <a:pt x="1050632" y="1866735"/>
                    </a:lnTo>
                    <a:lnTo>
                      <a:pt x="1046236" y="1856000"/>
                    </a:lnTo>
                    <a:cubicBezTo>
                      <a:pt x="1044116" y="1837929"/>
                      <a:pt x="1047734" y="1821695"/>
                      <a:pt x="1065748" y="1814815"/>
                    </a:cubicBezTo>
                    <a:cubicBezTo>
                      <a:pt x="1073321" y="1810915"/>
                      <a:pt x="1087661" y="1815508"/>
                      <a:pt x="1085599" y="1802198"/>
                    </a:cubicBezTo>
                    <a:close/>
                    <a:moveTo>
                      <a:pt x="1256784" y="1781121"/>
                    </a:moveTo>
                    <a:cubicBezTo>
                      <a:pt x="1238883" y="1797524"/>
                      <a:pt x="1216163" y="1809222"/>
                      <a:pt x="1214609" y="1838765"/>
                    </a:cubicBezTo>
                    <a:cubicBezTo>
                      <a:pt x="1213747" y="1846395"/>
                      <a:pt x="1201413" y="1850351"/>
                      <a:pt x="1194814" y="1856144"/>
                    </a:cubicBezTo>
                    <a:cubicBezTo>
                      <a:pt x="1202387" y="1852244"/>
                      <a:pt x="1212828" y="1849263"/>
                      <a:pt x="1214609" y="1838765"/>
                    </a:cubicBezTo>
                    <a:cubicBezTo>
                      <a:pt x="1217138" y="1811116"/>
                      <a:pt x="1241751" y="1798442"/>
                      <a:pt x="1256784" y="1781121"/>
                    </a:cubicBezTo>
                    <a:close/>
                    <a:moveTo>
                      <a:pt x="1131581" y="1780730"/>
                    </a:moveTo>
                    <a:cubicBezTo>
                      <a:pt x="1126706" y="1779983"/>
                      <a:pt x="1121529" y="1780104"/>
                      <a:pt x="1115836" y="1781839"/>
                    </a:cubicBezTo>
                    <a:lnTo>
                      <a:pt x="1143457" y="1784216"/>
                    </a:lnTo>
                    <a:lnTo>
                      <a:pt x="1145514" y="1784820"/>
                    </a:lnTo>
                    <a:cubicBezTo>
                      <a:pt x="1154484" y="1788286"/>
                      <a:pt x="1163102" y="1792232"/>
                      <a:pt x="1173085" y="1790684"/>
                    </a:cubicBezTo>
                    <a:cubicBezTo>
                      <a:pt x="1164050" y="1791744"/>
                      <a:pt x="1155431" y="1787798"/>
                      <a:pt x="1146225" y="1784454"/>
                    </a:cubicBezTo>
                    <a:lnTo>
                      <a:pt x="1143457" y="1784216"/>
                    </a:lnTo>
                    <a:close/>
                    <a:moveTo>
                      <a:pt x="1307210" y="1776714"/>
                    </a:moveTo>
                    <a:cubicBezTo>
                      <a:pt x="1321494" y="1776544"/>
                      <a:pt x="1329180" y="1782168"/>
                      <a:pt x="1335029" y="1793527"/>
                    </a:cubicBezTo>
                    <a:cubicBezTo>
                      <a:pt x="1330098" y="1779299"/>
                      <a:pt x="1321494" y="1776544"/>
                      <a:pt x="1307210" y="1776714"/>
                    </a:cubicBezTo>
                    <a:close/>
                    <a:moveTo>
                      <a:pt x="1980462" y="1767782"/>
                    </a:moveTo>
                    <a:cubicBezTo>
                      <a:pt x="1983499" y="1782984"/>
                      <a:pt x="1977876" y="1790670"/>
                      <a:pt x="1963592" y="1790839"/>
                    </a:cubicBezTo>
                    <a:cubicBezTo>
                      <a:pt x="1957167" y="1791153"/>
                      <a:pt x="1952670" y="1793469"/>
                      <a:pt x="1949183" y="1796874"/>
                    </a:cubicBezTo>
                    <a:lnTo>
                      <a:pt x="1949160" y="1796908"/>
                    </a:lnTo>
                    <a:lnTo>
                      <a:pt x="1948917" y="1797011"/>
                    </a:lnTo>
                    <a:lnTo>
                      <a:pt x="1945643" y="1802204"/>
                    </a:lnTo>
                    <a:lnTo>
                      <a:pt x="1940836" y="1809443"/>
                    </a:lnTo>
                    <a:lnTo>
                      <a:pt x="1938451" y="1813612"/>
                    </a:lnTo>
                    <a:lnTo>
                      <a:pt x="1936379" y="1816897"/>
                    </a:lnTo>
                    <a:cubicBezTo>
                      <a:pt x="1932539" y="1823857"/>
                      <a:pt x="1928103" y="1830071"/>
                      <a:pt x="1920272" y="1832307"/>
                    </a:cubicBezTo>
                    <a:cubicBezTo>
                      <a:pt x="1925966" y="1830573"/>
                      <a:pt x="1929914" y="1827192"/>
                      <a:pt x="1933035" y="1823078"/>
                    </a:cubicBezTo>
                    <a:lnTo>
                      <a:pt x="1938451" y="1813612"/>
                    </a:lnTo>
                    <a:lnTo>
                      <a:pt x="1945643" y="1802204"/>
                    </a:lnTo>
                    <a:lnTo>
                      <a:pt x="1949160" y="1796908"/>
                    </a:lnTo>
                    <a:lnTo>
                      <a:pt x="1963592" y="1790839"/>
                    </a:lnTo>
                    <a:cubicBezTo>
                      <a:pt x="1979769" y="1789695"/>
                      <a:pt x="1984474" y="1784878"/>
                      <a:pt x="1980462" y="1767782"/>
                    </a:cubicBezTo>
                    <a:close/>
                    <a:moveTo>
                      <a:pt x="1785984" y="1762229"/>
                    </a:moveTo>
                    <a:lnTo>
                      <a:pt x="1779790" y="1792065"/>
                    </a:lnTo>
                    <a:cubicBezTo>
                      <a:pt x="1785385" y="1781999"/>
                      <a:pt x="1787653" y="1772447"/>
                      <a:pt x="1786350" y="1762939"/>
                    </a:cubicBezTo>
                    <a:close/>
                    <a:moveTo>
                      <a:pt x="2120267" y="1750886"/>
                    </a:moveTo>
                    <a:cubicBezTo>
                      <a:pt x="2097378" y="1748300"/>
                      <a:pt x="2077527" y="1760916"/>
                      <a:pt x="2055613" y="1760223"/>
                    </a:cubicBezTo>
                    <a:cubicBezTo>
                      <a:pt x="2047984" y="1759361"/>
                      <a:pt x="2041816" y="1761339"/>
                      <a:pt x="2037219" y="1765204"/>
                    </a:cubicBezTo>
                    <a:lnTo>
                      <a:pt x="2037111" y="1765401"/>
                    </a:lnTo>
                    <a:lnTo>
                      <a:pt x="2036510" y="1765569"/>
                    </a:lnTo>
                    <a:cubicBezTo>
                      <a:pt x="2032149" y="1769311"/>
                      <a:pt x="2029595" y="1774818"/>
                      <a:pt x="2028246" y="1781501"/>
                    </a:cubicBezTo>
                    <a:lnTo>
                      <a:pt x="2037111" y="1765401"/>
                    </a:lnTo>
                    <a:lnTo>
                      <a:pt x="2055613" y="1760223"/>
                    </a:lnTo>
                    <a:cubicBezTo>
                      <a:pt x="2078502" y="1762810"/>
                      <a:pt x="2097378" y="1748300"/>
                      <a:pt x="2120267" y="1750886"/>
                    </a:cubicBezTo>
                    <a:close/>
                    <a:moveTo>
                      <a:pt x="928771" y="1748817"/>
                    </a:moveTo>
                    <a:cubicBezTo>
                      <a:pt x="927964" y="1761207"/>
                      <a:pt x="932783" y="1765912"/>
                      <a:pt x="938519" y="1767749"/>
                    </a:cubicBezTo>
                    <a:cubicBezTo>
                      <a:pt x="931808" y="1764019"/>
                      <a:pt x="928883" y="1758339"/>
                      <a:pt x="928771" y="1748817"/>
                    </a:cubicBezTo>
                    <a:close/>
                    <a:moveTo>
                      <a:pt x="1730637" y="1743123"/>
                    </a:moveTo>
                    <a:cubicBezTo>
                      <a:pt x="1734480" y="1745934"/>
                      <a:pt x="1733674" y="1758325"/>
                      <a:pt x="1734705" y="1764980"/>
                    </a:cubicBezTo>
                    <a:cubicBezTo>
                      <a:pt x="1719559" y="1772779"/>
                      <a:pt x="1703495" y="1783446"/>
                      <a:pt x="1687148" y="1770305"/>
                    </a:cubicBezTo>
                    <a:cubicBezTo>
                      <a:pt x="1704469" y="1785339"/>
                      <a:pt x="1719559" y="1772779"/>
                      <a:pt x="1734705" y="1764980"/>
                    </a:cubicBezTo>
                    <a:cubicBezTo>
                      <a:pt x="1736655" y="1768766"/>
                      <a:pt x="1739579" y="1774446"/>
                      <a:pt x="1742504" y="1780126"/>
                    </a:cubicBezTo>
                    <a:cubicBezTo>
                      <a:pt x="1734070" y="1791654"/>
                      <a:pt x="1718005" y="1802321"/>
                      <a:pt x="1731653" y="1828827"/>
                    </a:cubicBezTo>
                    <a:cubicBezTo>
                      <a:pt x="1718005" y="1802321"/>
                      <a:pt x="1735044" y="1793548"/>
                      <a:pt x="1742504" y="1780126"/>
                    </a:cubicBezTo>
                    <a:cubicBezTo>
                      <a:pt x="1739579" y="1774446"/>
                      <a:pt x="1736655" y="1768766"/>
                      <a:pt x="1736598" y="1764005"/>
                    </a:cubicBezTo>
                    <a:cubicBezTo>
                      <a:pt x="1733674" y="1758325"/>
                      <a:pt x="1736373" y="1744959"/>
                      <a:pt x="1730637" y="1743123"/>
                    </a:cubicBezTo>
                    <a:close/>
                    <a:moveTo>
                      <a:pt x="808365" y="1715005"/>
                    </a:moveTo>
                    <a:lnTo>
                      <a:pt x="810641" y="1723341"/>
                    </a:lnTo>
                    <a:lnTo>
                      <a:pt x="806642" y="1730264"/>
                    </a:lnTo>
                    <a:cubicBezTo>
                      <a:pt x="809482" y="1728801"/>
                      <a:pt x="810644" y="1726406"/>
                      <a:pt x="810729" y="1723667"/>
                    </a:cubicBezTo>
                    <a:lnTo>
                      <a:pt x="810641" y="1723341"/>
                    </a:lnTo>
                    <a:lnTo>
                      <a:pt x="811075" y="1722591"/>
                    </a:lnTo>
                    <a:cubicBezTo>
                      <a:pt x="811520" y="1719966"/>
                      <a:pt x="810774" y="1717356"/>
                      <a:pt x="808365" y="1715005"/>
                    </a:cubicBezTo>
                    <a:close/>
                    <a:moveTo>
                      <a:pt x="2189117" y="1693878"/>
                    </a:moveTo>
                    <a:cubicBezTo>
                      <a:pt x="2185912" y="1694630"/>
                      <a:pt x="2182061" y="1697398"/>
                      <a:pt x="2179712" y="1701204"/>
                    </a:cubicBezTo>
                    <a:lnTo>
                      <a:pt x="2179615" y="1704562"/>
                    </a:lnTo>
                    <a:lnTo>
                      <a:pt x="2178309" y="1706030"/>
                    </a:lnTo>
                    <a:lnTo>
                      <a:pt x="2179339" y="1714091"/>
                    </a:lnTo>
                    <a:lnTo>
                      <a:pt x="2179320" y="1714753"/>
                    </a:lnTo>
                    <a:lnTo>
                      <a:pt x="2179436" y="1714853"/>
                    </a:lnTo>
                    <a:lnTo>
                      <a:pt x="2179457" y="1715019"/>
                    </a:lnTo>
                    <a:cubicBezTo>
                      <a:pt x="2181250" y="1718138"/>
                      <a:pt x="2184681" y="1721311"/>
                      <a:pt x="2190431" y="1724339"/>
                    </a:cubicBezTo>
                    <a:lnTo>
                      <a:pt x="2179436" y="1714853"/>
                    </a:lnTo>
                    <a:lnTo>
                      <a:pt x="2179339" y="1714091"/>
                    </a:lnTo>
                    <a:lnTo>
                      <a:pt x="2179615" y="1704562"/>
                    </a:lnTo>
                    <a:close/>
                    <a:moveTo>
                      <a:pt x="905204" y="1689094"/>
                    </a:moveTo>
                    <a:lnTo>
                      <a:pt x="915264" y="1693097"/>
                    </a:lnTo>
                    <a:lnTo>
                      <a:pt x="917708" y="1699422"/>
                    </a:lnTo>
                    <a:cubicBezTo>
                      <a:pt x="919114" y="1697500"/>
                      <a:pt x="917895" y="1695134"/>
                      <a:pt x="915372" y="1693140"/>
                    </a:cubicBezTo>
                    <a:lnTo>
                      <a:pt x="915264" y="1693097"/>
                    </a:lnTo>
                    <a:lnTo>
                      <a:pt x="915006" y="1692430"/>
                    </a:lnTo>
                    <a:cubicBezTo>
                      <a:pt x="912604" y="1690672"/>
                      <a:pt x="909019" y="1689525"/>
                      <a:pt x="905204" y="1689094"/>
                    </a:cubicBezTo>
                    <a:close/>
                    <a:moveTo>
                      <a:pt x="828852" y="1675712"/>
                    </a:moveTo>
                    <a:cubicBezTo>
                      <a:pt x="836709" y="1695620"/>
                      <a:pt x="841583" y="1705086"/>
                      <a:pt x="850187" y="1707842"/>
                    </a:cubicBezTo>
                    <a:cubicBezTo>
                      <a:pt x="844450" y="1706005"/>
                      <a:pt x="838601" y="1694646"/>
                      <a:pt x="828852" y="1675712"/>
                    </a:cubicBezTo>
                    <a:close/>
                    <a:moveTo>
                      <a:pt x="2239318" y="1670424"/>
                    </a:moveTo>
                    <a:cubicBezTo>
                      <a:pt x="2225090" y="1675355"/>
                      <a:pt x="2214761" y="1687859"/>
                      <a:pt x="2202427" y="1691815"/>
                    </a:cubicBezTo>
                    <a:cubicBezTo>
                      <a:pt x="2216655" y="1686884"/>
                      <a:pt x="2226983" y="1674381"/>
                      <a:pt x="2239318" y="1670424"/>
                    </a:cubicBezTo>
                    <a:close/>
                    <a:moveTo>
                      <a:pt x="1524019" y="1667473"/>
                    </a:moveTo>
                    <a:cubicBezTo>
                      <a:pt x="1513634" y="1675216"/>
                      <a:pt x="1500324" y="1677278"/>
                      <a:pt x="1487933" y="1676472"/>
                    </a:cubicBezTo>
                    <a:cubicBezTo>
                      <a:pt x="1500324" y="1677278"/>
                      <a:pt x="1511740" y="1676190"/>
                      <a:pt x="1524019" y="1667473"/>
                    </a:cubicBezTo>
                    <a:close/>
                    <a:moveTo>
                      <a:pt x="1344866" y="1659119"/>
                    </a:moveTo>
                    <a:cubicBezTo>
                      <a:pt x="1332587" y="1667838"/>
                      <a:pt x="1324096" y="1674605"/>
                      <a:pt x="1323346" y="1691758"/>
                    </a:cubicBezTo>
                    <a:cubicBezTo>
                      <a:pt x="1322484" y="1699387"/>
                      <a:pt x="1327359" y="1708853"/>
                      <a:pt x="1315024" y="1712809"/>
                    </a:cubicBezTo>
                    <a:cubicBezTo>
                      <a:pt x="1327359" y="1708853"/>
                      <a:pt x="1324378" y="1698412"/>
                      <a:pt x="1323346" y="1691758"/>
                    </a:cubicBezTo>
                    <a:cubicBezTo>
                      <a:pt x="1323177" y="1677473"/>
                      <a:pt x="1332587" y="1667838"/>
                      <a:pt x="1344866" y="1659119"/>
                    </a:cubicBezTo>
                    <a:close/>
                    <a:moveTo>
                      <a:pt x="2010601" y="1658849"/>
                    </a:moveTo>
                    <a:cubicBezTo>
                      <a:pt x="1999241" y="1664698"/>
                      <a:pt x="1969754" y="1667904"/>
                      <a:pt x="1962986" y="1659413"/>
                    </a:cubicBezTo>
                    <a:cubicBezTo>
                      <a:pt x="1970729" y="1669798"/>
                      <a:pt x="1998322" y="1667566"/>
                      <a:pt x="2010601" y="1658849"/>
                    </a:cubicBezTo>
                    <a:close/>
                    <a:moveTo>
                      <a:pt x="1935337" y="1656884"/>
                    </a:moveTo>
                    <a:cubicBezTo>
                      <a:pt x="1924033" y="1667494"/>
                      <a:pt x="1910555" y="1655273"/>
                      <a:pt x="1896327" y="1660203"/>
                    </a:cubicBezTo>
                    <a:cubicBezTo>
                      <a:pt x="1908662" y="1656247"/>
                      <a:pt x="1924033" y="1667494"/>
                      <a:pt x="1935337" y="1656884"/>
                    </a:cubicBezTo>
                    <a:close/>
                    <a:moveTo>
                      <a:pt x="1409575" y="1654543"/>
                    </a:moveTo>
                    <a:cubicBezTo>
                      <a:pt x="1407795" y="1665041"/>
                      <a:pt x="1406933" y="1672671"/>
                      <a:pt x="1405039" y="1673646"/>
                    </a:cubicBezTo>
                    <a:cubicBezTo>
                      <a:pt x="1406933" y="1672671"/>
                      <a:pt x="1408770" y="1666934"/>
                      <a:pt x="1409575" y="1654543"/>
                    </a:cubicBezTo>
                    <a:close/>
                    <a:moveTo>
                      <a:pt x="892118" y="1649723"/>
                    </a:moveTo>
                    <a:cubicBezTo>
                      <a:pt x="885220" y="1650281"/>
                      <a:pt x="878593" y="1653693"/>
                      <a:pt x="872454" y="1658052"/>
                    </a:cubicBezTo>
                    <a:lnTo>
                      <a:pt x="875555" y="1670981"/>
                    </a:lnTo>
                    <a:lnTo>
                      <a:pt x="870844" y="1682834"/>
                    </a:lnTo>
                    <a:cubicBezTo>
                      <a:pt x="865164" y="1685759"/>
                      <a:pt x="860402" y="1685814"/>
                      <a:pt x="855641" y="1685872"/>
                    </a:cubicBezTo>
                    <a:cubicBezTo>
                      <a:pt x="860402" y="1685814"/>
                      <a:pt x="866138" y="1687652"/>
                      <a:pt x="870844" y="1682834"/>
                    </a:cubicBezTo>
                    <a:cubicBezTo>
                      <a:pt x="875090" y="1679450"/>
                      <a:pt x="875994" y="1675391"/>
                      <a:pt x="875585" y="1671111"/>
                    </a:cubicBezTo>
                    <a:lnTo>
                      <a:pt x="875555" y="1670981"/>
                    </a:lnTo>
                    <a:lnTo>
                      <a:pt x="875930" y="1670035"/>
                    </a:lnTo>
                    <a:cubicBezTo>
                      <a:pt x="875881" y="1665869"/>
                      <a:pt x="874404" y="1661838"/>
                      <a:pt x="872454" y="1658052"/>
                    </a:cubicBezTo>
                    <a:cubicBezTo>
                      <a:pt x="885707" y="1651228"/>
                      <a:pt x="899935" y="1646298"/>
                      <a:pt x="913414" y="1658518"/>
                    </a:cubicBezTo>
                    <a:cubicBezTo>
                      <a:pt x="906187" y="1651461"/>
                      <a:pt x="899017" y="1649165"/>
                      <a:pt x="892118" y="1649723"/>
                    </a:cubicBezTo>
                    <a:close/>
                    <a:moveTo>
                      <a:pt x="625346" y="1641576"/>
                    </a:moveTo>
                    <a:cubicBezTo>
                      <a:pt x="621552" y="1642930"/>
                      <a:pt x="618009" y="1645353"/>
                      <a:pt x="615169" y="1646815"/>
                    </a:cubicBezTo>
                    <a:cubicBezTo>
                      <a:pt x="623718" y="1644809"/>
                      <a:pt x="632209" y="1638042"/>
                      <a:pt x="637026" y="1642746"/>
                    </a:cubicBezTo>
                    <a:cubicBezTo>
                      <a:pt x="646663" y="1652156"/>
                      <a:pt x="655267" y="1654911"/>
                      <a:pt x="660946" y="1651987"/>
                    </a:cubicBezTo>
                    <a:cubicBezTo>
                      <a:pt x="655267" y="1654911"/>
                      <a:pt x="648556" y="1651182"/>
                      <a:pt x="637026" y="1642746"/>
                    </a:cubicBezTo>
                    <a:cubicBezTo>
                      <a:pt x="633184" y="1639935"/>
                      <a:pt x="629139" y="1640221"/>
                      <a:pt x="625346" y="1641576"/>
                    </a:cubicBezTo>
                    <a:close/>
                    <a:moveTo>
                      <a:pt x="741778" y="1641505"/>
                    </a:moveTo>
                    <a:lnTo>
                      <a:pt x="735334" y="1651369"/>
                    </a:lnTo>
                    <a:lnTo>
                      <a:pt x="721926" y="1654122"/>
                    </a:lnTo>
                    <a:cubicBezTo>
                      <a:pt x="713379" y="1656128"/>
                      <a:pt x="704830" y="1658134"/>
                      <a:pt x="703050" y="1668631"/>
                    </a:cubicBezTo>
                    <a:cubicBezTo>
                      <a:pt x="702937" y="1659109"/>
                      <a:pt x="714353" y="1658021"/>
                      <a:pt x="721926" y="1654122"/>
                    </a:cubicBezTo>
                    <a:cubicBezTo>
                      <a:pt x="725253" y="1653606"/>
                      <a:pt x="730258" y="1654023"/>
                      <a:pt x="734410" y="1652783"/>
                    </a:cubicBezTo>
                    <a:lnTo>
                      <a:pt x="735334" y="1651369"/>
                    </a:lnTo>
                    <a:lnTo>
                      <a:pt x="735466" y="1651342"/>
                    </a:lnTo>
                    <a:cubicBezTo>
                      <a:pt x="739496" y="1649866"/>
                      <a:pt x="742322" y="1647213"/>
                      <a:pt x="741778" y="1641505"/>
                    </a:cubicBezTo>
                    <a:close/>
                    <a:moveTo>
                      <a:pt x="973999" y="1627323"/>
                    </a:moveTo>
                    <a:cubicBezTo>
                      <a:pt x="969407" y="1641664"/>
                      <a:pt x="951336" y="1643783"/>
                      <a:pt x="942901" y="1655312"/>
                    </a:cubicBezTo>
                    <a:cubicBezTo>
                      <a:pt x="949443" y="1644758"/>
                      <a:pt x="968488" y="1644532"/>
                      <a:pt x="973999" y="1627323"/>
                    </a:cubicBezTo>
                    <a:close/>
                    <a:moveTo>
                      <a:pt x="806149" y="1608360"/>
                    </a:moveTo>
                    <a:cubicBezTo>
                      <a:pt x="816873" y="1629187"/>
                      <a:pt x="829489" y="1649038"/>
                      <a:pt x="851459" y="1654492"/>
                    </a:cubicBezTo>
                    <a:cubicBezTo>
                      <a:pt x="828514" y="1647144"/>
                      <a:pt x="816873" y="1629187"/>
                      <a:pt x="806149" y="1608360"/>
                    </a:cubicBezTo>
                    <a:close/>
                    <a:moveTo>
                      <a:pt x="1064240" y="1607206"/>
                    </a:moveTo>
                    <a:cubicBezTo>
                      <a:pt x="1065384" y="1623384"/>
                      <a:pt x="1071233" y="1634744"/>
                      <a:pt x="1092285" y="1643066"/>
                    </a:cubicBezTo>
                    <a:cubicBezTo>
                      <a:pt x="1100889" y="1645820"/>
                      <a:pt x="1102952" y="1659130"/>
                      <a:pt x="1109720" y="1667621"/>
                    </a:cubicBezTo>
                    <a:cubicBezTo>
                      <a:pt x="1102952" y="1659130"/>
                      <a:pt x="1099915" y="1643927"/>
                      <a:pt x="1092285" y="1643066"/>
                    </a:cubicBezTo>
                    <a:cubicBezTo>
                      <a:pt x="1073127" y="1633768"/>
                      <a:pt x="1064409" y="1621490"/>
                      <a:pt x="1064240" y="1607206"/>
                    </a:cubicBezTo>
                    <a:close/>
                    <a:moveTo>
                      <a:pt x="1551853" y="1605236"/>
                    </a:moveTo>
                    <a:cubicBezTo>
                      <a:pt x="1536707" y="1613035"/>
                      <a:pt x="1542556" y="1624395"/>
                      <a:pt x="1548405" y="1635755"/>
                    </a:cubicBezTo>
                    <a:cubicBezTo>
                      <a:pt x="1543531" y="1626288"/>
                      <a:pt x="1536707" y="1613035"/>
                      <a:pt x="1551853" y="1605236"/>
                    </a:cubicBezTo>
                    <a:close/>
                    <a:moveTo>
                      <a:pt x="2314654" y="1598100"/>
                    </a:moveTo>
                    <a:cubicBezTo>
                      <a:pt x="2312573" y="1603363"/>
                      <a:pt x="2312623" y="1607529"/>
                      <a:pt x="2313870" y="1611116"/>
                    </a:cubicBezTo>
                    <a:lnTo>
                      <a:pt x="2314287" y="1611735"/>
                    </a:lnTo>
                    <a:lnTo>
                      <a:pt x="2314281" y="1611915"/>
                    </a:lnTo>
                    <a:cubicBezTo>
                      <a:pt x="2315575" y="1615590"/>
                      <a:pt x="2317991" y="1618538"/>
                      <a:pt x="2320644" y="1621363"/>
                    </a:cubicBezTo>
                    <a:lnTo>
                      <a:pt x="2328350" y="1629996"/>
                    </a:lnTo>
                    <a:lnTo>
                      <a:pt x="2332313" y="1641703"/>
                    </a:lnTo>
                    <a:cubicBezTo>
                      <a:pt x="2332257" y="1636941"/>
                      <a:pt x="2330665" y="1633269"/>
                      <a:pt x="2328425" y="1630081"/>
                    </a:cubicBezTo>
                    <a:lnTo>
                      <a:pt x="2328350" y="1629996"/>
                    </a:lnTo>
                    <a:lnTo>
                      <a:pt x="2328288" y="1629815"/>
                    </a:lnTo>
                    <a:cubicBezTo>
                      <a:pt x="2325972" y="1626479"/>
                      <a:pt x="2322991" y="1623598"/>
                      <a:pt x="2320278" y="1620654"/>
                    </a:cubicBezTo>
                    <a:lnTo>
                      <a:pt x="2314287" y="1611735"/>
                    </a:lnTo>
                    <a:close/>
                    <a:moveTo>
                      <a:pt x="1160217" y="1588925"/>
                    </a:moveTo>
                    <a:cubicBezTo>
                      <a:pt x="1173921" y="1620193"/>
                      <a:pt x="1171166" y="1628796"/>
                      <a:pt x="1145691" y="1649099"/>
                    </a:cubicBezTo>
                    <a:cubicBezTo>
                      <a:pt x="1174034" y="1629715"/>
                      <a:pt x="1174896" y="1622086"/>
                      <a:pt x="1160217" y="1588925"/>
                    </a:cubicBezTo>
                    <a:close/>
                    <a:moveTo>
                      <a:pt x="962993" y="1582691"/>
                    </a:moveTo>
                    <a:cubicBezTo>
                      <a:pt x="980259" y="1592963"/>
                      <a:pt x="1001197" y="1591762"/>
                      <a:pt x="1019437" y="1603927"/>
                    </a:cubicBezTo>
                    <a:cubicBezTo>
                      <a:pt x="1027124" y="1609550"/>
                      <a:pt x="1035615" y="1602783"/>
                      <a:pt x="1044106" y="1596016"/>
                    </a:cubicBezTo>
                    <a:cubicBezTo>
                      <a:pt x="1051680" y="1592116"/>
                      <a:pt x="1052485" y="1579725"/>
                      <a:pt x="1067801" y="1586210"/>
                    </a:cubicBezTo>
                    <a:cubicBezTo>
                      <a:pt x="1052485" y="1579725"/>
                      <a:pt x="1050705" y="1590223"/>
                      <a:pt x="1044106" y="1596016"/>
                    </a:cubicBezTo>
                    <a:cubicBezTo>
                      <a:pt x="1036534" y="1599915"/>
                      <a:pt x="1026149" y="1607657"/>
                      <a:pt x="1019437" y="1603927"/>
                    </a:cubicBezTo>
                    <a:cubicBezTo>
                      <a:pt x="1001197" y="1591762"/>
                      <a:pt x="982152" y="1591988"/>
                      <a:pt x="962993" y="1582691"/>
                    </a:cubicBezTo>
                    <a:close/>
                    <a:moveTo>
                      <a:pt x="570382" y="1564486"/>
                    </a:moveTo>
                    <a:cubicBezTo>
                      <a:pt x="600957" y="1572696"/>
                      <a:pt x="623153" y="1597195"/>
                      <a:pt x="654364" y="1578729"/>
                    </a:cubicBezTo>
                    <a:cubicBezTo>
                      <a:pt x="622178" y="1595301"/>
                      <a:pt x="600957" y="1572696"/>
                      <a:pt x="570382" y="1564486"/>
                    </a:cubicBezTo>
                    <a:close/>
                    <a:moveTo>
                      <a:pt x="1201757" y="1557955"/>
                    </a:moveTo>
                    <a:cubicBezTo>
                      <a:pt x="1205600" y="1560767"/>
                      <a:pt x="1207606" y="1569315"/>
                      <a:pt x="1212423" y="1574020"/>
                    </a:cubicBezTo>
                    <a:cubicBezTo>
                      <a:pt x="1206743" y="1576944"/>
                      <a:pt x="1201064" y="1579869"/>
                      <a:pt x="1194409" y="1580900"/>
                    </a:cubicBezTo>
                    <a:cubicBezTo>
                      <a:pt x="1198223" y="1581331"/>
                      <a:pt x="1201307" y="1580342"/>
                      <a:pt x="1204147" y="1578879"/>
                    </a:cubicBezTo>
                    <a:cubicBezTo>
                      <a:pt x="1206987" y="1577417"/>
                      <a:pt x="1209583" y="1575482"/>
                      <a:pt x="1212423" y="1574020"/>
                    </a:cubicBezTo>
                    <a:cubicBezTo>
                      <a:pt x="1209499" y="1568340"/>
                      <a:pt x="1207493" y="1559792"/>
                      <a:pt x="1201757" y="1557955"/>
                    </a:cubicBezTo>
                    <a:close/>
                    <a:moveTo>
                      <a:pt x="2246454" y="1549383"/>
                    </a:moveTo>
                    <a:cubicBezTo>
                      <a:pt x="2244158" y="1556553"/>
                      <a:pt x="2242378" y="1562110"/>
                      <a:pt x="2241302" y="1566707"/>
                    </a:cubicBezTo>
                    <a:lnTo>
                      <a:pt x="2241267" y="1567142"/>
                    </a:lnTo>
                    <a:lnTo>
                      <a:pt x="2239810" y="1572130"/>
                    </a:lnTo>
                    <a:lnTo>
                      <a:pt x="2240645" y="1574829"/>
                    </a:lnTo>
                    <a:lnTo>
                      <a:pt x="2240367" y="1578265"/>
                    </a:lnTo>
                    <a:lnTo>
                      <a:pt x="2244597" y="1587596"/>
                    </a:lnTo>
                    <a:lnTo>
                      <a:pt x="2244632" y="1587710"/>
                    </a:lnTo>
                    <a:lnTo>
                      <a:pt x="2244664" y="1587745"/>
                    </a:lnTo>
                    <a:lnTo>
                      <a:pt x="2244769" y="1587976"/>
                    </a:lnTo>
                    <a:cubicBezTo>
                      <a:pt x="2247250" y="1591339"/>
                      <a:pt x="2250806" y="1595047"/>
                      <a:pt x="2255623" y="1599752"/>
                    </a:cubicBezTo>
                    <a:lnTo>
                      <a:pt x="2244664" y="1587745"/>
                    </a:lnTo>
                    <a:lnTo>
                      <a:pt x="2244597" y="1587596"/>
                    </a:lnTo>
                    <a:lnTo>
                      <a:pt x="2240645" y="1574829"/>
                    </a:lnTo>
                    <a:lnTo>
                      <a:pt x="2241267" y="1567142"/>
                    </a:lnTo>
                    <a:close/>
                    <a:moveTo>
                      <a:pt x="2386316" y="1537249"/>
                    </a:moveTo>
                    <a:cubicBezTo>
                      <a:pt x="2391190" y="1546715"/>
                      <a:pt x="2405531" y="1551307"/>
                      <a:pt x="2397152" y="1567597"/>
                    </a:cubicBezTo>
                    <a:cubicBezTo>
                      <a:pt x="2405531" y="1551307"/>
                      <a:pt x="2393083" y="1545740"/>
                      <a:pt x="2386316" y="1537249"/>
                    </a:cubicBezTo>
                    <a:close/>
                    <a:moveTo>
                      <a:pt x="755626" y="1524194"/>
                    </a:moveTo>
                    <a:cubicBezTo>
                      <a:pt x="730038" y="1534974"/>
                      <a:pt x="756883" y="1549895"/>
                      <a:pt x="753265" y="1566128"/>
                    </a:cubicBezTo>
                    <a:cubicBezTo>
                      <a:pt x="737491" y="1561077"/>
                      <a:pt x="724181" y="1563139"/>
                      <a:pt x="711502" y="1568171"/>
                    </a:cubicBezTo>
                    <a:lnTo>
                      <a:pt x="710813" y="1568531"/>
                    </a:lnTo>
                    <a:lnTo>
                      <a:pt x="710793" y="1568536"/>
                    </a:lnTo>
                    <a:cubicBezTo>
                      <a:pt x="697877" y="1573689"/>
                      <a:pt x="685829" y="1581689"/>
                      <a:pt x="673522" y="1588026"/>
                    </a:cubicBezTo>
                    <a:lnTo>
                      <a:pt x="710813" y="1568531"/>
                    </a:lnTo>
                    <a:lnTo>
                      <a:pt x="730956" y="1563505"/>
                    </a:lnTo>
                    <a:cubicBezTo>
                      <a:pt x="737989" y="1562916"/>
                      <a:pt x="745378" y="1563602"/>
                      <a:pt x="753265" y="1566128"/>
                    </a:cubicBezTo>
                    <a:cubicBezTo>
                      <a:pt x="758776" y="1548920"/>
                      <a:pt x="730038" y="1534974"/>
                      <a:pt x="755626" y="1524194"/>
                    </a:cubicBezTo>
                    <a:close/>
                    <a:moveTo>
                      <a:pt x="1959457" y="1522307"/>
                    </a:moveTo>
                    <a:cubicBezTo>
                      <a:pt x="1969149" y="1536478"/>
                      <a:pt x="1981540" y="1537284"/>
                      <a:pt x="2012001" y="1535971"/>
                    </a:cubicBezTo>
                    <a:cubicBezTo>
                      <a:pt x="1983433" y="1536310"/>
                      <a:pt x="1968174" y="1534585"/>
                      <a:pt x="1959457" y="1522307"/>
                    </a:cubicBezTo>
                    <a:close/>
                    <a:moveTo>
                      <a:pt x="2095475" y="1507361"/>
                    </a:moveTo>
                    <a:cubicBezTo>
                      <a:pt x="2099375" y="1514935"/>
                      <a:pt x="2098512" y="1522564"/>
                      <a:pt x="2092889" y="1530250"/>
                    </a:cubicBezTo>
                    <a:cubicBezTo>
                      <a:pt x="2100405" y="1521589"/>
                      <a:pt x="2098400" y="1513041"/>
                      <a:pt x="2095475" y="1507361"/>
                    </a:cubicBezTo>
                    <a:close/>
                    <a:moveTo>
                      <a:pt x="1171536" y="1499263"/>
                    </a:moveTo>
                    <a:cubicBezTo>
                      <a:pt x="1162988" y="1501270"/>
                      <a:pt x="1152491" y="1499489"/>
                      <a:pt x="1145030" y="1512911"/>
                    </a:cubicBezTo>
                    <a:cubicBezTo>
                      <a:pt x="1152491" y="1499489"/>
                      <a:pt x="1163963" y="1503163"/>
                      <a:pt x="1171536" y="1499263"/>
                    </a:cubicBezTo>
                    <a:close/>
                    <a:moveTo>
                      <a:pt x="1801115" y="1492010"/>
                    </a:moveTo>
                    <a:cubicBezTo>
                      <a:pt x="1792871" y="1489518"/>
                      <a:pt x="1787965" y="1497434"/>
                      <a:pt x="1783059" y="1505349"/>
                    </a:cubicBezTo>
                    <a:cubicBezTo>
                      <a:pt x="1790576" y="1496689"/>
                      <a:pt x="1796142" y="1484241"/>
                      <a:pt x="1810596" y="1498356"/>
                    </a:cubicBezTo>
                    <a:cubicBezTo>
                      <a:pt x="1806983" y="1494828"/>
                      <a:pt x="1803864" y="1492841"/>
                      <a:pt x="1801115" y="1492010"/>
                    </a:cubicBezTo>
                    <a:close/>
                    <a:moveTo>
                      <a:pt x="1932274" y="1478818"/>
                    </a:moveTo>
                    <a:cubicBezTo>
                      <a:pt x="1931694" y="1510255"/>
                      <a:pt x="1919472" y="1523733"/>
                      <a:pt x="1889872" y="1517418"/>
                    </a:cubicBezTo>
                    <a:cubicBezTo>
                      <a:pt x="1878400" y="1513743"/>
                      <a:pt x="1873751" y="1523323"/>
                      <a:pt x="1871971" y="1533820"/>
                    </a:cubicBezTo>
                    <a:cubicBezTo>
                      <a:pt x="1873751" y="1523323"/>
                      <a:pt x="1879375" y="1515637"/>
                      <a:pt x="1889872" y="1517418"/>
                    </a:cubicBezTo>
                    <a:cubicBezTo>
                      <a:pt x="1904672" y="1520576"/>
                      <a:pt x="1915844" y="1519015"/>
                      <a:pt x="1923031" y="1512619"/>
                    </a:cubicBezTo>
                    <a:cubicBezTo>
                      <a:pt x="1930217" y="1506224"/>
                      <a:pt x="1933417" y="1494996"/>
                      <a:pt x="1932274" y="1478818"/>
                    </a:cubicBezTo>
                    <a:close/>
                    <a:moveTo>
                      <a:pt x="1744629" y="1477233"/>
                    </a:moveTo>
                    <a:cubicBezTo>
                      <a:pt x="1738345" y="1489450"/>
                      <a:pt x="1735272" y="1501362"/>
                      <a:pt x="1735258" y="1512920"/>
                    </a:cubicBezTo>
                    <a:lnTo>
                      <a:pt x="1737349" y="1520731"/>
                    </a:lnTo>
                    <a:lnTo>
                      <a:pt x="1736624" y="1525067"/>
                    </a:lnTo>
                    <a:lnTo>
                      <a:pt x="1743895" y="1545175"/>
                    </a:lnTo>
                    <a:lnTo>
                      <a:pt x="1744244" y="1546480"/>
                    </a:lnTo>
                    <a:lnTo>
                      <a:pt x="1744481" y="1546797"/>
                    </a:lnTo>
                    <a:lnTo>
                      <a:pt x="1744655" y="1547279"/>
                    </a:lnTo>
                    <a:cubicBezTo>
                      <a:pt x="1748579" y="1554391"/>
                      <a:pt x="1753719" y="1561175"/>
                      <a:pt x="1759985" y="1567530"/>
                    </a:cubicBezTo>
                    <a:cubicBezTo>
                      <a:pt x="1770596" y="1578833"/>
                      <a:pt x="1768815" y="1589331"/>
                      <a:pt x="1768985" y="1603615"/>
                    </a:cubicBezTo>
                    <a:cubicBezTo>
                      <a:pt x="1767346" y="1626016"/>
                      <a:pt x="1766525" y="1637217"/>
                      <a:pt x="1770790" y="1645500"/>
                    </a:cubicBezTo>
                    <a:lnTo>
                      <a:pt x="1771070" y="1645793"/>
                    </a:lnTo>
                    <a:lnTo>
                      <a:pt x="1771156" y="1646210"/>
                    </a:lnTo>
                    <a:cubicBezTo>
                      <a:pt x="1775543" y="1654730"/>
                      <a:pt x="1784894" y="1660095"/>
                      <a:pt x="1803105" y="1669880"/>
                    </a:cubicBezTo>
                    <a:cubicBezTo>
                      <a:pt x="1801324" y="1680377"/>
                      <a:pt x="1789965" y="1686226"/>
                      <a:pt x="1790134" y="1700511"/>
                    </a:cubicBezTo>
                    <a:cubicBezTo>
                      <a:pt x="1789046" y="1689095"/>
                      <a:pt x="1801324" y="1680377"/>
                      <a:pt x="1803105" y="1669880"/>
                    </a:cubicBezTo>
                    <a:cubicBezTo>
                      <a:pt x="1793756" y="1664514"/>
                      <a:pt x="1786743" y="1660490"/>
                      <a:pt x="1781535" y="1656772"/>
                    </a:cubicBezTo>
                    <a:lnTo>
                      <a:pt x="1771070" y="1645793"/>
                    </a:lnTo>
                    <a:lnTo>
                      <a:pt x="1767811" y="1630118"/>
                    </a:lnTo>
                    <a:cubicBezTo>
                      <a:pt x="1767611" y="1623335"/>
                      <a:pt x="1768165" y="1614815"/>
                      <a:pt x="1768985" y="1603615"/>
                    </a:cubicBezTo>
                    <a:cubicBezTo>
                      <a:pt x="1769790" y="1591224"/>
                      <a:pt x="1770596" y="1578833"/>
                      <a:pt x="1759985" y="1567530"/>
                    </a:cubicBezTo>
                    <a:lnTo>
                      <a:pt x="1744481" y="1546797"/>
                    </a:lnTo>
                    <a:lnTo>
                      <a:pt x="1743895" y="1545175"/>
                    </a:lnTo>
                    <a:lnTo>
                      <a:pt x="1737349" y="1520731"/>
                    </a:lnTo>
                    <a:close/>
                    <a:moveTo>
                      <a:pt x="530244" y="1472577"/>
                    </a:moveTo>
                    <a:cubicBezTo>
                      <a:pt x="534200" y="1484912"/>
                      <a:pt x="530526" y="1496384"/>
                      <a:pt x="520142" y="1504127"/>
                    </a:cubicBezTo>
                    <a:cubicBezTo>
                      <a:pt x="513773" y="1509202"/>
                      <a:pt x="509136" y="1514734"/>
                      <a:pt x="505931" y="1520576"/>
                    </a:cubicBezTo>
                    <a:lnTo>
                      <a:pt x="501454" y="1535172"/>
                    </a:lnTo>
                    <a:lnTo>
                      <a:pt x="500293" y="1537101"/>
                    </a:lnTo>
                    <a:lnTo>
                      <a:pt x="500506" y="1538265"/>
                    </a:lnTo>
                    <a:lnTo>
                      <a:pt x="500315" y="1538887"/>
                    </a:lnTo>
                    <a:cubicBezTo>
                      <a:pt x="499036" y="1551522"/>
                      <a:pt x="502289" y="1564817"/>
                      <a:pt x="507678" y="1577611"/>
                    </a:cubicBezTo>
                    <a:lnTo>
                      <a:pt x="500506" y="1538265"/>
                    </a:lnTo>
                    <a:lnTo>
                      <a:pt x="501454" y="1535172"/>
                    </a:lnTo>
                    <a:lnTo>
                      <a:pt x="520142" y="1504127"/>
                    </a:lnTo>
                    <a:cubicBezTo>
                      <a:pt x="532420" y="1495409"/>
                      <a:pt x="534200" y="1484912"/>
                      <a:pt x="530244" y="1472577"/>
                    </a:cubicBezTo>
                    <a:close/>
                    <a:moveTo>
                      <a:pt x="1722433" y="1452733"/>
                    </a:moveTo>
                    <a:cubicBezTo>
                      <a:pt x="1723464" y="1459387"/>
                      <a:pt x="1728225" y="1459331"/>
                      <a:pt x="1732987" y="1459274"/>
                    </a:cubicBezTo>
                    <a:cubicBezTo>
                      <a:pt x="1728225" y="1459331"/>
                      <a:pt x="1722489" y="1457494"/>
                      <a:pt x="1722433" y="1452733"/>
                    </a:cubicBezTo>
                    <a:close/>
                    <a:moveTo>
                      <a:pt x="1030022" y="1452368"/>
                    </a:moveTo>
                    <a:cubicBezTo>
                      <a:pt x="1015682" y="1447775"/>
                      <a:pt x="1011033" y="1457355"/>
                      <a:pt x="1004436" y="1463148"/>
                    </a:cubicBezTo>
                    <a:cubicBezTo>
                      <a:pt x="1012008" y="1459248"/>
                      <a:pt x="1016657" y="1449669"/>
                      <a:pt x="1030022" y="1452368"/>
                    </a:cubicBezTo>
                    <a:close/>
                    <a:moveTo>
                      <a:pt x="907659" y="1424055"/>
                    </a:moveTo>
                    <a:cubicBezTo>
                      <a:pt x="892995" y="1422324"/>
                      <a:pt x="877835" y="1428932"/>
                      <a:pt x="860393" y="1443902"/>
                    </a:cubicBezTo>
                    <a:cubicBezTo>
                      <a:pt x="846221" y="1453594"/>
                      <a:pt x="833943" y="1462311"/>
                      <a:pt x="819602" y="1457719"/>
                    </a:cubicBezTo>
                    <a:cubicBezTo>
                      <a:pt x="803368" y="1454102"/>
                      <a:pt x="790977" y="1453296"/>
                      <a:pt x="775831" y="1461095"/>
                    </a:cubicBezTo>
                    <a:cubicBezTo>
                      <a:pt x="789084" y="1454270"/>
                      <a:pt x="803368" y="1454102"/>
                      <a:pt x="819602" y="1457719"/>
                    </a:cubicBezTo>
                    <a:cubicBezTo>
                      <a:pt x="836811" y="1463229"/>
                      <a:pt x="847195" y="1455487"/>
                      <a:pt x="860393" y="1443902"/>
                    </a:cubicBezTo>
                    <a:cubicBezTo>
                      <a:pt x="869831" y="1436647"/>
                      <a:pt x="878340" y="1431367"/>
                      <a:pt x="886278" y="1428103"/>
                    </a:cubicBezTo>
                    <a:lnTo>
                      <a:pt x="908574" y="1424426"/>
                    </a:lnTo>
                    <a:lnTo>
                      <a:pt x="929506" y="1432903"/>
                    </a:lnTo>
                    <a:cubicBezTo>
                      <a:pt x="936812" y="1437936"/>
                      <a:pt x="944218" y="1445050"/>
                      <a:pt x="951947" y="1454246"/>
                    </a:cubicBezTo>
                    <a:cubicBezTo>
                      <a:pt x="936490" y="1435857"/>
                      <a:pt x="923039" y="1426015"/>
                      <a:pt x="908734" y="1424399"/>
                    </a:cubicBezTo>
                    <a:lnTo>
                      <a:pt x="908574" y="1424426"/>
                    </a:lnTo>
                    <a:close/>
                    <a:moveTo>
                      <a:pt x="2415423" y="1421661"/>
                    </a:moveTo>
                    <a:cubicBezTo>
                      <a:pt x="2406931" y="1428429"/>
                      <a:pt x="2404176" y="1437034"/>
                      <a:pt x="2410082" y="1453155"/>
                    </a:cubicBezTo>
                    <a:cubicBezTo>
                      <a:pt x="2411113" y="1459809"/>
                      <a:pt x="2408301" y="1463652"/>
                      <a:pt x="2402621" y="1466576"/>
                    </a:cubicBezTo>
                    <a:cubicBezTo>
                      <a:pt x="2408301" y="1463652"/>
                      <a:pt x="2412088" y="1461702"/>
                      <a:pt x="2410082" y="1453155"/>
                    </a:cubicBezTo>
                    <a:cubicBezTo>
                      <a:pt x="2404176" y="1437034"/>
                      <a:pt x="2408825" y="1427454"/>
                      <a:pt x="2415423" y="1421661"/>
                    </a:cubicBezTo>
                    <a:close/>
                    <a:moveTo>
                      <a:pt x="1789673" y="1420506"/>
                    </a:moveTo>
                    <a:cubicBezTo>
                      <a:pt x="1795634" y="1441389"/>
                      <a:pt x="1814681" y="1441163"/>
                      <a:pt x="1828046" y="1443862"/>
                    </a:cubicBezTo>
                    <a:cubicBezTo>
                      <a:pt x="1813706" y="1439270"/>
                      <a:pt x="1794659" y="1439496"/>
                      <a:pt x="1789673" y="1420506"/>
                    </a:cubicBezTo>
                    <a:close/>
                    <a:moveTo>
                      <a:pt x="1901997" y="1415365"/>
                    </a:moveTo>
                    <a:cubicBezTo>
                      <a:pt x="1888687" y="1417428"/>
                      <a:pt x="1882201" y="1432743"/>
                      <a:pt x="1868949" y="1439567"/>
                    </a:cubicBezTo>
                    <a:cubicBezTo>
                      <a:pt x="1880308" y="1433718"/>
                      <a:pt x="1887769" y="1420296"/>
                      <a:pt x="1901997" y="1415365"/>
                    </a:cubicBezTo>
                    <a:close/>
                    <a:moveTo>
                      <a:pt x="552399" y="1413265"/>
                    </a:moveTo>
                    <a:cubicBezTo>
                      <a:pt x="555437" y="1428468"/>
                      <a:pt x="565128" y="1442638"/>
                      <a:pt x="559618" y="1459848"/>
                    </a:cubicBezTo>
                    <a:cubicBezTo>
                      <a:pt x="566104" y="1444533"/>
                      <a:pt x="555437" y="1428468"/>
                      <a:pt x="552399" y="1413265"/>
                    </a:cubicBezTo>
                    <a:close/>
                    <a:moveTo>
                      <a:pt x="1414214" y="1403051"/>
                    </a:moveTo>
                    <a:cubicBezTo>
                      <a:pt x="1420006" y="1409649"/>
                      <a:pt x="1428555" y="1407642"/>
                      <a:pt x="1433372" y="1412348"/>
                    </a:cubicBezTo>
                    <a:cubicBezTo>
                      <a:pt x="1426661" y="1408617"/>
                      <a:pt x="1419031" y="1407756"/>
                      <a:pt x="1414214" y="1403051"/>
                    </a:cubicBezTo>
                    <a:close/>
                    <a:moveTo>
                      <a:pt x="2273217" y="1396679"/>
                    </a:moveTo>
                    <a:cubicBezTo>
                      <a:pt x="2263695" y="1396792"/>
                      <a:pt x="2253253" y="1399773"/>
                      <a:pt x="2243730" y="1399886"/>
                    </a:cubicBezTo>
                    <a:cubicBezTo>
                      <a:pt x="2254228" y="1401667"/>
                      <a:pt x="2263695" y="1396792"/>
                      <a:pt x="2273217" y="1396679"/>
                    </a:cubicBezTo>
                    <a:close/>
                    <a:moveTo>
                      <a:pt x="1285430" y="1385529"/>
                    </a:moveTo>
                    <a:cubicBezTo>
                      <a:pt x="1279722" y="1386073"/>
                      <a:pt x="1274989" y="1388510"/>
                      <a:pt x="1271940" y="1392475"/>
                    </a:cubicBezTo>
                    <a:lnTo>
                      <a:pt x="1271940" y="1392475"/>
                    </a:lnTo>
                    <a:lnTo>
                      <a:pt x="1271230" y="1392840"/>
                    </a:lnTo>
                    <a:cubicBezTo>
                      <a:pt x="1268419" y="1396683"/>
                      <a:pt x="1267528" y="1401932"/>
                      <a:pt x="1268560" y="1408587"/>
                    </a:cubicBezTo>
                    <a:lnTo>
                      <a:pt x="1271940" y="1392475"/>
                    </a:lnTo>
                    <a:close/>
                    <a:moveTo>
                      <a:pt x="1920647" y="1381809"/>
                    </a:moveTo>
                    <a:lnTo>
                      <a:pt x="1926779" y="1398355"/>
                    </a:lnTo>
                    <a:lnTo>
                      <a:pt x="1922879" y="1409403"/>
                    </a:lnTo>
                    <a:cubicBezTo>
                      <a:pt x="1926666" y="1407453"/>
                      <a:pt x="1927570" y="1403395"/>
                      <a:pt x="1926796" y="1398403"/>
                    </a:cubicBezTo>
                    <a:lnTo>
                      <a:pt x="1926779" y="1398355"/>
                    </a:lnTo>
                    <a:lnTo>
                      <a:pt x="1927141" y="1397328"/>
                    </a:lnTo>
                    <a:cubicBezTo>
                      <a:pt x="1926252" y="1392695"/>
                      <a:pt x="1923572" y="1387489"/>
                      <a:pt x="1920647" y="1381809"/>
                    </a:cubicBezTo>
                    <a:close/>
                    <a:moveTo>
                      <a:pt x="706149" y="1367632"/>
                    </a:moveTo>
                    <a:cubicBezTo>
                      <a:pt x="714867" y="1379909"/>
                      <a:pt x="704482" y="1387653"/>
                      <a:pt x="694097" y="1395395"/>
                    </a:cubicBezTo>
                    <a:cubicBezTo>
                      <a:pt x="704482" y="1387653"/>
                      <a:pt x="715842" y="1381803"/>
                      <a:pt x="706149" y="1367632"/>
                    </a:cubicBezTo>
                    <a:close/>
                    <a:moveTo>
                      <a:pt x="2486916" y="1346526"/>
                    </a:moveTo>
                    <a:cubicBezTo>
                      <a:pt x="2500508" y="1368270"/>
                      <a:pt x="2502570" y="1381579"/>
                      <a:pt x="2487481" y="1394140"/>
                    </a:cubicBezTo>
                    <a:cubicBezTo>
                      <a:pt x="2502570" y="1381579"/>
                      <a:pt x="2502401" y="1367296"/>
                      <a:pt x="2486916" y="1346526"/>
                    </a:cubicBezTo>
                    <a:close/>
                    <a:moveTo>
                      <a:pt x="1754409" y="1338064"/>
                    </a:moveTo>
                    <a:cubicBezTo>
                      <a:pt x="1748841" y="1350512"/>
                      <a:pt x="1762207" y="1353210"/>
                      <a:pt x="1767025" y="1357915"/>
                    </a:cubicBezTo>
                    <a:lnTo>
                      <a:pt x="1781974" y="1376096"/>
                    </a:lnTo>
                    <a:lnTo>
                      <a:pt x="1784364" y="1385702"/>
                    </a:lnTo>
                    <a:cubicBezTo>
                      <a:pt x="1783709" y="1389444"/>
                      <a:pt x="1781259" y="1393700"/>
                      <a:pt x="1776081" y="1398761"/>
                    </a:cubicBezTo>
                    <a:cubicBezTo>
                      <a:pt x="1769482" y="1404554"/>
                      <a:pt x="1770570" y="1415970"/>
                      <a:pt x="1772577" y="1424519"/>
                    </a:cubicBezTo>
                    <a:cubicBezTo>
                      <a:pt x="1773665" y="1435934"/>
                      <a:pt x="1773777" y="1445458"/>
                      <a:pt x="1769991" y="1447407"/>
                    </a:cubicBezTo>
                    <a:cubicBezTo>
                      <a:pt x="1773777" y="1445458"/>
                      <a:pt x="1774639" y="1437827"/>
                      <a:pt x="1772577" y="1424519"/>
                    </a:cubicBezTo>
                    <a:cubicBezTo>
                      <a:pt x="1772464" y="1414996"/>
                      <a:pt x="1769482" y="1404554"/>
                      <a:pt x="1776081" y="1398761"/>
                    </a:cubicBezTo>
                    <a:cubicBezTo>
                      <a:pt x="1786925" y="1389585"/>
                      <a:pt x="1786367" y="1382687"/>
                      <a:pt x="1782245" y="1376426"/>
                    </a:cubicBezTo>
                    <a:lnTo>
                      <a:pt x="1781974" y="1376096"/>
                    </a:lnTo>
                    <a:lnTo>
                      <a:pt x="1781880" y="1375716"/>
                    </a:lnTo>
                    <a:cubicBezTo>
                      <a:pt x="1777879" y="1369692"/>
                      <a:pt x="1770437" y="1364542"/>
                      <a:pt x="1767025" y="1357915"/>
                    </a:cubicBezTo>
                    <a:cubicBezTo>
                      <a:pt x="1762207" y="1353210"/>
                      <a:pt x="1750735" y="1349536"/>
                      <a:pt x="1754409" y="1338064"/>
                    </a:cubicBezTo>
                    <a:close/>
                    <a:moveTo>
                      <a:pt x="318993" y="1327457"/>
                    </a:moveTo>
                    <a:cubicBezTo>
                      <a:pt x="321974" y="1337898"/>
                      <a:pt x="324955" y="1348339"/>
                      <a:pt x="337458" y="1358668"/>
                    </a:cubicBezTo>
                    <a:cubicBezTo>
                      <a:pt x="327823" y="1349258"/>
                      <a:pt x="323867" y="1336923"/>
                      <a:pt x="318993" y="1327457"/>
                    </a:cubicBezTo>
                    <a:close/>
                    <a:moveTo>
                      <a:pt x="1454980" y="1326970"/>
                    </a:moveTo>
                    <a:cubicBezTo>
                      <a:pt x="1452377" y="1328310"/>
                      <a:pt x="1450025" y="1330719"/>
                      <a:pt x="1447672" y="1333128"/>
                    </a:cubicBezTo>
                    <a:lnTo>
                      <a:pt x="1439495" y="1340469"/>
                    </a:lnTo>
                    <a:lnTo>
                      <a:pt x="1429658" y="1340008"/>
                    </a:lnTo>
                    <a:cubicBezTo>
                      <a:pt x="1433501" y="1342820"/>
                      <a:pt x="1436354" y="1342548"/>
                      <a:pt x="1439073" y="1340849"/>
                    </a:cubicBezTo>
                    <a:lnTo>
                      <a:pt x="1439495" y="1340469"/>
                    </a:lnTo>
                    <a:lnTo>
                      <a:pt x="1439783" y="1340483"/>
                    </a:lnTo>
                    <a:cubicBezTo>
                      <a:pt x="1442737" y="1338662"/>
                      <a:pt x="1445319" y="1335536"/>
                      <a:pt x="1447672" y="1333128"/>
                    </a:cubicBezTo>
                    <a:cubicBezTo>
                      <a:pt x="1452377" y="1328310"/>
                      <a:pt x="1458057" y="1325385"/>
                      <a:pt x="1463793" y="1327222"/>
                    </a:cubicBezTo>
                    <a:cubicBezTo>
                      <a:pt x="1460438" y="1325357"/>
                      <a:pt x="1457584" y="1325629"/>
                      <a:pt x="1454980" y="1326970"/>
                    </a:cubicBezTo>
                    <a:close/>
                    <a:moveTo>
                      <a:pt x="1515137" y="1319947"/>
                    </a:moveTo>
                    <a:cubicBezTo>
                      <a:pt x="1512326" y="1323790"/>
                      <a:pt x="1513357" y="1330445"/>
                      <a:pt x="1513357" y="1330445"/>
                    </a:cubicBezTo>
                    <a:cubicBezTo>
                      <a:pt x="1514276" y="1327576"/>
                      <a:pt x="1512326" y="1323790"/>
                      <a:pt x="1515137" y="1319947"/>
                    </a:cubicBezTo>
                    <a:close/>
                    <a:moveTo>
                      <a:pt x="731229" y="1313999"/>
                    </a:moveTo>
                    <a:cubicBezTo>
                      <a:pt x="726969" y="1316192"/>
                      <a:pt x="723798" y="1319846"/>
                      <a:pt x="720794" y="1323414"/>
                    </a:cubicBezTo>
                    <a:lnTo>
                      <a:pt x="720268" y="1323910"/>
                    </a:lnTo>
                    <a:lnTo>
                      <a:pt x="718154" y="1325821"/>
                    </a:lnTo>
                    <a:cubicBezTo>
                      <a:pt x="714045" y="1330632"/>
                      <a:pt x="709569" y="1334733"/>
                      <a:pt x="702886" y="1333384"/>
                    </a:cubicBezTo>
                    <a:cubicBezTo>
                      <a:pt x="706228" y="1334058"/>
                      <a:pt x="708960" y="1333549"/>
                      <a:pt x="711356" y="1332315"/>
                    </a:cubicBezTo>
                    <a:lnTo>
                      <a:pt x="720268" y="1323910"/>
                    </a:lnTo>
                    <a:close/>
                    <a:moveTo>
                      <a:pt x="1867425" y="1311009"/>
                    </a:moveTo>
                    <a:cubicBezTo>
                      <a:pt x="1873921" y="1316646"/>
                      <a:pt x="1878792" y="1320874"/>
                      <a:pt x="1882213" y="1324465"/>
                    </a:cubicBezTo>
                    <a:lnTo>
                      <a:pt x="1887535" y="1332893"/>
                    </a:lnTo>
                    <a:lnTo>
                      <a:pt x="1886159" y="1343467"/>
                    </a:lnTo>
                    <a:cubicBezTo>
                      <a:pt x="1884588" y="1347831"/>
                      <a:pt x="1881973" y="1353219"/>
                      <a:pt x="1878487" y="1360404"/>
                    </a:cubicBezTo>
                    <a:cubicBezTo>
                      <a:pt x="1885947" y="1346981"/>
                      <a:pt x="1889677" y="1340270"/>
                      <a:pt x="1888295" y="1334096"/>
                    </a:cubicBezTo>
                    <a:lnTo>
                      <a:pt x="1887535" y="1332893"/>
                    </a:lnTo>
                    <a:lnTo>
                      <a:pt x="1887563" y="1332676"/>
                    </a:lnTo>
                    <a:cubicBezTo>
                      <a:pt x="1886181" y="1326502"/>
                      <a:pt x="1879929" y="1321338"/>
                      <a:pt x="1867425" y="1311009"/>
                    </a:cubicBezTo>
                    <a:close/>
                    <a:moveTo>
                      <a:pt x="671111" y="1304235"/>
                    </a:moveTo>
                    <a:cubicBezTo>
                      <a:pt x="628540" y="1328550"/>
                      <a:pt x="615627" y="1363943"/>
                      <a:pt x="637935" y="1397965"/>
                    </a:cubicBezTo>
                    <a:cubicBezTo>
                      <a:pt x="616601" y="1365836"/>
                      <a:pt x="628540" y="1328550"/>
                      <a:pt x="671111" y="1304235"/>
                    </a:cubicBezTo>
                    <a:close/>
                    <a:moveTo>
                      <a:pt x="1834788" y="1289490"/>
                    </a:moveTo>
                    <a:cubicBezTo>
                      <a:pt x="1823598" y="1309624"/>
                      <a:pt x="1806558" y="1318398"/>
                      <a:pt x="1783669" y="1315812"/>
                    </a:cubicBezTo>
                    <a:cubicBezTo>
                      <a:pt x="1795113" y="1317104"/>
                      <a:pt x="1805339" y="1316031"/>
                      <a:pt x="1813981" y="1311880"/>
                    </a:cubicBezTo>
                    <a:cubicBezTo>
                      <a:pt x="1822623" y="1307730"/>
                      <a:pt x="1829680" y="1300504"/>
                      <a:pt x="1834788" y="1289490"/>
                    </a:cubicBezTo>
                    <a:close/>
                    <a:moveTo>
                      <a:pt x="389680" y="1264712"/>
                    </a:moveTo>
                    <a:cubicBezTo>
                      <a:pt x="400234" y="1271254"/>
                      <a:pt x="405109" y="1280721"/>
                      <a:pt x="402466" y="1298847"/>
                    </a:cubicBezTo>
                    <a:cubicBezTo>
                      <a:pt x="397930" y="1317950"/>
                      <a:pt x="413359" y="1333958"/>
                      <a:pt x="416452" y="1353922"/>
                    </a:cubicBezTo>
                    <a:cubicBezTo>
                      <a:pt x="414334" y="1335851"/>
                      <a:pt x="397930" y="1317950"/>
                      <a:pt x="402466" y="1298847"/>
                    </a:cubicBezTo>
                    <a:cubicBezTo>
                      <a:pt x="407002" y="1279746"/>
                      <a:pt x="400234" y="1271254"/>
                      <a:pt x="389680" y="1264712"/>
                    </a:cubicBezTo>
                    <a:close/>
                    <a:moveTo>
                      <a:pt x="577156" y="1252014"/>
                    </a:moveTo>
                    <a:cubicBezTo>
                      <a:pt x="574316" y="1253476"/>
                      <a:pt x="572437" y="1255641"/>
                      <a:pt x="572228" y="1258143"/>
                    </a:cubicBezTo>
                    <a:lnTo>
                      <a:pt x="572794" y="1259050"/>
                    </a:lnTo>
                    <a:lnTo>
                      <a:pt x="572249" y="1259929"/>
                    </a:lnTo>
                    <a:cubicBezTo>
                      <a:pt x="571804" y="1262553"/>
                      <a:pt x="573023" y="1264920"/>
                      <a:pt x="577325" y="1266298"/>
                    </a:cubicBezTo>
                    <a:lnTo>
                      <a:pt x="572794" y="1259050"/>
                    </a:lnTo>
                    <a:close/>
                    <a:moveTo>
                      <a:pt x="2207676" y="1250784"/>
                    </a:moveTo>
                    <a:cubicBezTo>
                      <a:pt x="2205839" y="1256521"/>
                      <a:pt x="2203084" y="1265125"/>
                      <a:pt x="2199241" y="1262313"/>
                    </a:cubicBezTo>
                    <a:cubicBezTo>
                      <a:pt x="2203084" y="1265125"/>
                      <a:pt x="2207733" y="1255546"/>
                      <a:pt x="2207676" y="1250784"/>
                    </a:cubicBezTo>
                    <a:close/>
                    <a:moveTo>
                      <a:pt x="631255" y="1236133"/>
                    </a:moveTo>
                    <a:cubicBezTo>
                      <a:pt x="636411" y="1269407"/>
                      <a:pt x="660331" y="1278648"/>
                      <a:pt x="688956" y="1283070"/>
                    </a:cubicBezTo>
                    <a:cubicBezTo>
                      <a:pt x="662225" y="1277673"/>
                      <a:pt x="636411" y="1269407"/>
                      <a:pt x="631255" y="1236133"/>
                    </a:cubicBezTo>
                    <a:close/>
                    <a:moveTo>
                      <a:pt x="1086034" y="1226220"/>
                    </a:moveTo>
                    <a:cubicBezTo>
                      <a:pt x="1082599" y="1227688"/>
                      <a:pt x="1079314" y="1231776"/>
                      <a:pt x="1075097" y="1237541"/>
                    </a:cubicBezTo>
                    <a:lnTo>
                      <a:pt x="1087069" y="1226602"/>
                    </a:lnTo>
                    <a:lnTo>
                      <a:pt x="1097873" y="1230603"/>
                    </a:lnTo>
                    <a:cubicBezTo>
                      <a:pt x="1094001" y="1225411"/>
                      <a:pt x="1090660" y="1224736"/>
                      <a:pt x="1087110" y="1226564"/>
                    </a:cubicBezTo>
                    <a:lnTo>
                      <a:pt x="1087069" y="1226602"/>
                    </a:lnTo>
                    <a:close/>
                    <a:moveTo>
                      <a:pt x="1705327" y="1214832"/>
                    </a:moveTo>
                    <a:cubicBezTo>
                      <a:pt x="1703463" y="1218187"/>
                      <a:pt x="1702558" y="1222245"/>
                      <a:pt x="1703195" y="1225810"/>
                    </a:cubicBezTo>
                    <a:lnTo>
                      <a:pt x="1703599" y="1226265"/>
                    </a:lnTo>
                    <a:lnTo>
                      <a:pt x="1703560" y="1226519"/>
                    </a:lnTo>
                    <a:cubicBezTo>
                      <a:pt x="1704076" y="1229847"/>
                      <a:pt x="1706012" y="1232443"/>
                      <a:pt x="1710315" y="1233821"/>
                    </a:cubicBezTo>
                    <a:lnTo>
                      <a:pt x="1703599" y="1226265"/>
                    </a:lnTo>
                    <a:close/>
                    <a:moveTo>
                      <a:pt x="2325020" y="1207130"/>
                    </a:moveTo>
                    <a:cubicBezTo>
                      <a:pt x="2319319" y="1208269"/>
                      <a:pt x="2313869" y="1210476"/>
                      <a:pt x="2308189" y="1213401"/>
                    </a:cubicBezTo>
                    <a:cubicBezTo>
                      <a:pt x="2317656" y="1208527"/>
                      <a:pt x="2329990" y="1204571"/>
                      <a:pt x="2343356" y="1207270"/>
                    </a:cubicBezTo>
                    <a:cubicBezTo>
                      <a:pt x="2336673" y="1205920"/>
                      <a:pt x="2330721" y="1205991"/>
                      <a:pt x="2325020" y="1207130"/>
                    </a:cubicBezTo>
                    <a:close/>
                    <a:moveTo>
                      <a:pt x="370876" y="1204933"/>
                    </a:moveTo>
                    <a:cubicBezTo>
                      <a:pt x="376668" y="1211531"/>
                      <a:pt x="371045" y="1219216"/>
                      <a:pt x="363472" y="1223116"/>
                    </a:cubicBezTo>
                    <a:cubicBezTo>
                      <a:pt x="372938" y="1218242"/>
                      <a:pt x="376668" y="1211531"/>
                      <a:pt x="370876" y="1204933"/>
                    </a:cubicBezTo>
                    <a:close/>
                    <a:moveTo>
                      <a:pt x="2267060" y="1198650"/>
                    </a:moveTo>
                    <a:cubicBezTo>
                      <a:pt x="2246234" y="1209373"/>
                      <a:pt x="2260688" y="1223488"/>
                      <a:pt x="2263725" y="1238691"/>
                    </a:cubicBezTo>
                    <a:cubicBezTo>
                      <a:pt x="2260688" y="1223488"/>
                      <a:pt x="2248128" y="1208398"/>
                      <a:pt x="2267060" y="1198650"/>
                    </a:cubicBezTo>
                    <a:close/>
                    <a:moveTo>
                      <a:pt x="2459354" y="1190656"/>
                    </a:moveTo>
                    <a:cubicBezTo>
                      <a:pt x="2475588" y="1194274"/>
                      <a:pt x="2455793" y="1211651"/>
                      <a:pt x="2467322" y="1220087"/>
                    </a:cubicBezTo>
                    <a:cubicBezTo>
                      <a:pt x="2455793" y="1211651"/>
                      <a:pt x="2477481" y="1193299"/>
                      <a:pt x="2459354" y="1190656"/>
                    </a:cubicBezTo>
                    <a:close/>
                    <a:moveTo>
                      <a:pt x="554508" y="1189423"/>
                    </a:moveTo>
                    <a:cubicBezTo>
                      <a:pt x="554105" y="1195618"/>
                      <a:pt x="556298" y="1199878"/>
                      <a:pt x="560142" y="1202689"/>
                    </a:cubicBezTo>
                    <a:lnTo>
                      <a:pt x="560211" y="1202710"/>
                    </a:lnTo>
                    <a:lnTo>
                      <a:pt x="560508" y="1203400"/>
                    </a:lnTo>
                    <a:cubicBezTo>
                      <a:pt x="564229" y="1205974"/>
                      <a:pt x="569477" y="1206864"/>
                      <a:pt x="575673" y="1207267"/>
                    </a:cubicBezTo>
                    <a:lnTo>
                      <a:pt x="560211" y="1202710"/>
                    </a:lnTo>
                    <a:close/>
                    <a:moveTo>
                      <a:pt x="1368822" y="1189295"/>
                    </a:moveTo>
                    <a:cubicBezTo>
                      <a:pt x="1387868" y="1189070"/>
                      <a:pt x="1406051" y="1196473"/>
                      <a:pt x="1422228" y="1195329"/>
                    </a:cubicBezTo>
                    <a:cubicBezTo>
                      <a:pt x="1406051" y="1196473"/>
                      <a:pt x="1386893" y="1187176"/>
                      <a:pt x="1368822" y="1189295"/>
                    </a:cubicBezTo>
                    <a:close/>
                    <a:moveTo>
                      <a:pt x="1178252" y="1182030"/>
                    </a:moveTo>
                    <a:cubicBezTo>
                      <a:pt x="1172516" y="1180193"/>
                      <a:pt x="1169705" y="1184036"/>
                      <a:pt x="1169761" y="1188798"/>
                    </a:cubicBezTo>
                    <a:cubicBezTo>
                      <a:pt x="1170679" y="1185929"/>
                      <a:pt x="1173491" y="1182087"/>
                      <a:pt x="1178252" y="1182030"/>
                    </a:cubicBezTo>
                    <a:close/>
                    <a:moveTo>
                      <a:pt x="2167764" y="1177921"/>
                    </a:moveTo>
                    <a:lnTo>
                      <a:pt x="2139835" y="1179959"/>
                    </a:lnTo>
                    <a:lnTo>
                      <a:pt x="2137309" y="1179830"/>
                    </a:lnTo>
                    <a:cubicBezTo>
                      <a:pt x="2127062" y="1179118"/>
                      <a:pt x="2116822" y="1179001"/>
                      <a:pt x="2106896" y="1185309"/>
                    </a:cubicBezTo>
                    <a:cubicBezTo>
                      <a:pt x="2115875" y="1179489"/>
                      <a:pt x="2126115" y="1179605"/>
                      <a:pt x="2136599" y="1180195"/>
                    </a:cubicBezTo>
                    <a:lnTo>
                      <a:pt x="2139835" y="1179959"/>
                    </a:lnTo>
                    <a:lnTo>
                      <a:pt x="2152646" y="1180615"/>
                    </a:lnTo>
                    <a:cubicBezTo>
                      <a:pt x="2157735" y="1180540"/>
                      <a:pt x="2162787" y="1179885"/>
                      <a:pt x="2167764" y="1177921"/>
                    </a:cubicBezTo>
                    <a:close/>
                    <a:moveTo>
                      <a:pt x="2421955" y="1169194"/>
                    </a:moveTo>
                    <a:cubicBezTo>
                      <a:pt x="2425967" y="1186290"/>
                      <a:pt x="2412714" y="1193114"/>
                      <a:pt x="2410934" y="1203611"/>
                    </a:cubicBezTo>
                    <a:cubicBezTo>
                      <a:pt x="2414607" y="1192139"/>
                      <a:pt x="2427860" y="1185315"/>
                      <a:pt x="2421955" y="1169194"/>
                    </a:cubicBezTo>
                    <a:close/>
                    <a:moveTo>
                      <a:pt x="1125707" y="1168366"/>
                    </a:moveTo>
                    <a:cubicBezTo>
                      <a:pt x="1133450" y="1178751"/>
                      <a:pt x="1143030" y="1183400"/>
                      <a:pt x="1150546" y="1174739"/>
                    </a:cubicBezTo>
                    <a:cubicBezTo>
                      <a:pt x="1144923" y="1182425"/>
                      <a:pt x="1133450" y="1178751"/>
                      <a:pt x="1125707" y="1168366"/>
                    </a:cubicBezTo>
                    <a:close/>
                    <a:moveTo>
                      <a:pt x="1216174" y="1167294"/>
                    </a:moveTo>
                    <a:cubicBezTo>
                      <a:pt x="1220299" y="1193913"/>
                      <a:pt x="1227236" y="1216689"/>
                      <a:pt x="1248401" y="1234533"/>
                    </a:cubicBezTo>
                    <a:cubicBezTo>
                      <a:pt x="1254653" y="1239698"/>
                      <a:pt x="1259701" y="1243686"/>
                      <a:pt x="1264078" y="1246372"/>
                    </a:cubicBezTo>
                    <a:lnTo>
                      <a:pt x="1265524" y="1246872"/>
                    </a:lnTo>
                    <a:lnTo>
                      <a:pt x="1270893" y="1250740"/>
                    </a:lnTo>
                    <a:lnTo>
                      <a:pt x="1274362" y="1249926"/>
                    </a:lnTo>
                    <a:lnTo>
                      <a:pt x="1275733" y="1250400"/>
                    </a:lnTo>
                    <a:lnTo>
                      <a:pt x="1280069" y="1248587"/>
                    </a:lnTo>
                    <a:lnTo>
                      <a:pt x="1287121" y="1246932"/>
                    </a:lnTo>
                    <a:cubicBezTo>
                      <a:pt x="1290832" y="1243673"/>
                      <a:pt x="1294881" y="1238744"/>
                      <a:pt x="1299802" y="1232019"/>
                    </a:cubicBezTo>
                    <a:cubicBezTo>
                      <a:pt x="1294638" y="1238271"/>
                      <a:pt x="1290406" y="1242845"/>
                      <a:pt x="1286573" y="1245867"/>
                    </a:cubicBezTo>
                    <a:lnTo>
                      <a:pt x="1280069" y="1248587"/>
                    </a:lnTo>
                    <a:lnTo>
                      <a:pt x="1274362" y="1249926"/>
                    </a:lnTo>
                    <a:lnTo>
                      <a:pt x="1265524" y="1246872"/>
                    </a:lnTo>
                    <a:lnTo>
                      <a:pt x="1248401" y="1234533"/>
                    </a:lnTo>
                    <a:cubicBezTo>
                      <a:pt x="1229130" y="1215714"/>
                      <a:pt x="1222193" y="1192938"/>
                      <a:pt x="1216174" y="1167294"/>
                    </a:cubicBezTo>
                    <a:close/>
                    <a:moveTo>
                      <a:pt x="2054296" y="1166885"/>
                    </a:moveTo>
                    <a:cubicBezTo>
                      <a:pt x="2049993" y="1165507"/>
                      <a:pt x="2045002" y="1166280"/>
                      <a:pt x="2040032" y="1168839"/>
                    </a:cubicBezTo>
                    <a:lnTo>
                      <a:pt x="2039687" y="1169148"/>
                    </a:lnTo>
                    <a:lnTo>
                      <a:pt x="2039322" y="1169205"/>
                    </a:lnTo>
                    <a:cubicBezTo>
                      <a:pt x="2034589" y="1171642"/>
                      <a:pt x="2030113" y="1175743"/>
                      <a:pt x="2025896" y="1181508"/>
                    </a:cubicBezTo>
                    <a:lnTo>
                      <a:pt x="2039687" y="1169148"/>
                    </a:lnTo>
                    <a:close/>
                    <a:moveTo>
                      <a:pt x="1072301" y="1162333"/>
                    </a:moveTo>
                    <a:cubicBezTo>
                      <a:pt x="1078037" y="1164169"/>
                      <a:pt x="1084748" y="1167899"/>
                      <a:pt x="1088648" y="1175473"/>
                    </a:cubicBezTo>
                    <a:cubicBezTo>
                      <a:pt x="1096390" y="1185858"/>
                      <a:pt x="1103964" y="1181958"/>
                      <a:pt x="1111536" y="1178059"/>
                    </a:cubicBezTo>
                    <a:cubicBezTo>
                      <a:pt x="1103964" y="1181958"/>
                      <a:pt x="1095415" y="1183964"/>
                      <a:pt x="1088648" y="1175473"/>
                    </a:cubicBezTo>
                    <a:cubicBezTo>
                      <a:pt x="1083773" y="1166006"/>
                      <a:pt x="1078037" y="1164169"/>
                      <a:pt x="1072301" y="1162333"/>
                    </a:cubicBezTo>
                    <a:close/>
                    <a:moveTo>
                      <a:pt x="2955176" y="1158112"/>
                    </a:moveTo>
                    <a:cubicBezTo>
                      <a:pt x="2948691" y="1173428"/>
                      <a:pt x="2944154" y="1192529"/>
                      <a:pt x="2953848" y="1206701"/>
                    </a:cubicBezTo>
                    <a:cubicBezTo>
                      <a:pt x="2944154" y="1192529"/>
                      <a:pt x="2949665" y="1175321"/>
                      <a:pt x="2955176" y="1158112"/>
                    </a:cubicBezTo>
                    <a:close/>
                    <a:moveTo>
                      <a:pt x="1174607" y="1155762"/>
                    </a:moveTo>
                    <a:lnTo>
                      <a:pt x="1174299" y="1155995"/>
                    </a:lnTo>
                    <a:lnTo>
                      <a:pt x="1172822" y="1155784"/>
                    </a:lnTo>
                    <a:cubicBezTo>
                      <a:pt x="1166282" y="1156457"/>
                      <a:pt x="1160846" y="1159854"/>
                      <a:pt x="1157144" y="1168946"/>
                    </a:cubicBezTo>
                    <a:lnTo>
                      <a:pt x="1174299" y="1155995"/>
                    </a:lnTo>
                    <a:lnTo>
                      <a:pt x="1195123" y="1158972"/>
                    </a:lnTo>
                    <a:cubicBezTo>
                      <a:pt x="1187953" y="1156676"/>
                      <a:pt x="1181026" y="1154852"/>
                      <a:pt x="1174607" y="1155762"/>
                    </a:cubicBezTo>
                    <a:close/>
                    <a:moveTo>
                      <a:pt x="1517923" y="1153241"/>
                    </a:moveTo>
                    <a:cubicBezTo>
                      <a:pt x="1529453" y="1161676"/>
                      <a:pt x="1542649" y="1150091"/>
                      <a:pt x="1555153" y="1160419"/>
                    </a:cubicBezTo>
                    <a:cubicBezTo>
                      <a:pt x="1542649" y="1150091"/>
                      <a:pt x="1531346" y="1160701"/>
                      <a:pt x="1517923" y="1153241"/>
                    </a:cubicBezTo>
                    <a:close/>
                    <a:moveTo>
                      <a:pt x="2549369" y="1151492"/>
                    </a:moveTo>
                    <a:cubicBezTo>
                      <a:pt x="2545752" y="1167726"/>
                      <a:pt x="2539210" y="1178281"/>
                      <a:pt x="2520164" y="1178506"/>
                    </a:cubicBezTo>
                    <a:lnTo>
                      <a:pt x="2496226" y="1176457"/>
                    </a:lnTo>
                    <a:lnTo>
                      <a:pt x="2484710" y="1170488"/>
                    </a:lnTo>
                    <a:cubicBezTo>
                      <a:pt x="2480745" y="1167366"/>
                      <a:pt x="2476884" y="1163067"/>
                      <a:pt x="2473243" y="1157158"/>
                    </a:cubicBezTo>
                    <a:cubicBezTo>
                      <a:pt x="2480525" y="1168976"/>
                      <a:pt x="2487968" y="1174126"/>
                      <a:pt x="2495733" y="1176415"/>
                    </a:cubicBezTo>
                    <a:lnTo>
                      <a:pt x="2496226" y="1176457"/>
                    </a:lnTo>
                    <a:lnTo>
                      <a:pt x="2496809" y="1176759"/>
                    </a:lnTo>
                    <a:cubicBezTo>
                      <a:pt x="2504933" y="1179163"/>
                      <a:pt x="2513022" y="1178591"/>
                      <a:pt x="2520164" y="1178506"/>
                    </a:cubicBezTo>
                    <a:cubicBezTo>
                      <a:pt x="2530174" y="1179341"/>
                      <a:pt x="2537044" y="1176402"/>
                      <a:pt x="2541628" y="1171347"/>
                    </a:cubicBezTo>
                    <a:cubicBezTo>
                      <a:pt x="2546210" y="1166292"/>
                      <a:pt x="2548506" y="1159122"/>
                      <a:pt x="2549369" y="1151492"/>
                    </a:cubicBezTo>
                    <a:close/>
                    <a:moveTo>
                      <a:pt x="1839750" y="1145617"/>
                    </a:moveTo>
                    <a:cubicBezTo>
                      <a:pt x="1825465" y="1145786"/>
                      <a:pt x="1811181" y="1145956"/>
                      <a:pt x="1804696" y="1161271"/>
                    </a:cubicBezTo>
                    <a:cubicBezTo>
                      <a:pt x="1810263" y="1148824"/>
                      <a:pt x="1823572" y="1146761"/>
                      <a:pt x="1839750" y="1145617"/>
                    </a:cubicBezTo>
                    <a:close/>
                    <a:moveTo>
                      <a:pt x="1749170" y="1137167"/>
                    </a:moveTo>
                    <a:lnTo>
                      <a:pt x="1760770" y="1157375"/>
                    </a:lnTo>
                    <a:lnTo>
                      <a:pt x="1760952" y="1160137"/>
                    </a:lnTo>
                    <a:lnTo>
                      <a:pt x="1759215" y="1176202"/>
                    </a:lnTo>
                    <a:lnTo>
                      <a:pt x="1730859" y="1199291"/>
                    </a:lnTo>
                    <a:cubicBezTo>
                      <a:pt x="1744369" y="1194130"/>
                      <a:pt x="1753588" y="1188485"/>
                      <a:pt x="1758610" y="1181801"/>
                    </a:cubicBezTo>
                    <a:lnTo>
                      <a:pt x="1759215" y="1176202"/>
                    </a:lnTo>
                    <a:lnTo>
                      <a:pt x="1761870" y="1174041"/>
                    </a:lnTo>
                    <a:lnTo>
                      <a:pt x="1760952" y="1160137"/>
                    </a:lnTo>
                    <a:lnTo>
                      <a:pt x="1761174" y="1158081"/>
                    </a:lnTo>
                    <a:lnTo>
                      <a:pt x="1760770" y="1157375"/>
                    </a:lnTo>
                    <a:lnTo>
                      <a:pt x="1760763" y="1157283"/>
                    </a:lnTo>
                    <a:cubicBezTo>
                      <a:pt x="1758622" y="1151163"/>
                      <a:pt x="1754733" y="1144481"/>
                      <a:pt x="1749170" y="1137167"/>
                    </a:cubicBezTo>
                    <a:close/>
                    <a:moveTo>
                      <a:pt x="1060094" y="1136881"/>
                    </a:moveTo>
                    <a:cubicBezTo>
                      <a:pt x="1048699" y="1139754"/>
                      <a:pt x="1038802" y="1148443"/>
                      <a:pt x="1029448" y="1162840"/>
                    </a:cubicBezTo>
                    <a:cubicBezTo>
                      <a:pt x="1048155" y="1134046"/>
                      <a:pt x="1070013" y="1129978"/>
                      <a:pt x="1099725" y="1145816"/>
                    </a:cubicBezTo>
                    <a:cubicBezTo>
                      <a:pt x="1084381" y="1136950"/>
                      <a:pt x="1071489" y="1134008"/>
                      <a:pt x="1060094" y="1136881"/>
                    </a:cubicBezTo>
                    <a:close/>
                    <a:moveTo>
                      <a:pt x="576806" y="1132132"/>
                    </a:moveTo>
                    <a:cubicBezTo>
                      <a:pt x="575014" y="1131558"/>
                      <a:pt x="572877" y="1132060"/>
                      <a:pt x="570983" y="1133034"/>
                    </a:cubicBezTo>
                    <a:cubicBezTo>
                      <a:pt x="574770" y="1131085"/>
                      <a:pt x="580506" y="1132922"/>
                      <a:pt x="580563" y="1137683"/>
                    </a:cubicBezTo>
                    <a:cubicBezTo>
                      <a:pt x="579926" y="1164359"/>
                      <a:pt x="602759" y="1162183"/>
                      <a:pt x="618074" y="1168669"/>
                    </a:cubicBezTo>
                    <a:cubicBezTo>
                      <a:pt x="604652" y="1161208"/>
                      <a:pt x="581819" y="1163384"/>
                      <a:pt x="580563" y="1137683"/>
                    </a:cubicBezTo>
                    <a:cubicBezTo>
                      <a:pt x="580047" y="1134356"/>
                      <a:pt x="578599" y="1132706"/>
                      <a:pt x="576806" y="1132132"/>
                    </a:cubicBezTo>
                    <a:close/>
                    <a:moveTo>
                      <a:pt x="2473879" y="1130482"/>
                    </a:moveTo>
                    <a:cubicBezTo>
                      <a:pt x="2470092" y="1132431"/>
                      <a:pt x="2469174" y="1135299"/>
                      <a:pt x="2469174" y="1135299"/>
                    </a:cubicBezTo>
                    <a:cubicBezTo>
                      <a:pt x="2470149" y="1137193"/>
                      <a:pt x="2471986" y="1131457"/>
                      <a:pt x="2473879" y="1130482"/>
                    </a:cubicBezTo>
                    <a:close/>
                    <a:moveTo>
                      <a:pt x="1471921" y="1129024"/>
                    </a:moveTo>
                    <a:cubicBezTo>
                      <a:pt x="1466353" y="1141471"/>
                      <a:pt x="1456830" y="1141584"/>
                      <a:pt x="1450232" y="1147376"/>
                    </a:cubicBezTo>
                    <a:cubicBezTo>
                      <a:pt x="1456830" y="1141584"/>
                      <a:pt x="1468247" y="1140496"/>
                      <a:pt x="1471921" y="1129024"/>
                    </a:cubicBezTo>
                    <a:close/>
                    <a:moveTo>
                      <a:pt x="2343202" y="1113935"/>
                    </a:moveTo>
                    <a:cubicBezTo>
                      <a:pt x="2329949" y="1120759"/>
                      <a:pt x="2324325" y="1128445"/>
                      <a:pt x="2343484" y="1137742"/>
                    </a:cubicBezTo>
                    <a:cubicBezTo>
                      <a:pt x="2356907" y="1145202"/>
                      <a:pt x="2350421" y="1160517"/>
                      <a:pt x="2341873" y="1162523"/>
                    </a:cubicBezTo>
                    <a:cubicBezTo>
                      <a:pt x="2352314" y="1159542"/>
                      <a:pt x="2356907" y="1145202"/>
                      <a:pt x="2343484" y="1137742"/>
                    </a:cubicBezTo>
                    <a:cubicBezTo>
                      <a:pt x="2326219" y="1127470"/>
                      <a:pt x="2329949" y="1120759"/>
                      <a:pt x="2343202" y="1113935"/>
                    </a:cubicBezTo>
                    <a:close/>
                    <a:moveTo>
                      <a:pt x="547869" y="1111403"/>
                    </a:moveTo>
                    <a:cubicBezTo>
                      <a:pt x="550850" y="1121844"/>
                      <a:pt x="529968" y="1127806"/>
                      <a:pt x="540578" y="1139110"/>
                    </a:cubicBezTo>
                    <a:cubicBezTo>
                      <a:pt x="547345" y="1147601"/>
                      <a:pt x="554001" y="1146570"/>
                      <a:pt x="560598" y="1140777"/>
                    </a:cubicBezTo>
                    <a:cubicBezTo>
                      <a:pt x="553026" y="1144676"/>
                      <a:pt x="546371" y="1145708"/>
                      <a:pt x="540578" y="1139110"/>
                    </a:cubicBezTo>
                    <a:cubicBezTo>
                      <a:pt x="530943" y="1129700"/>
                      <a:pt x="551825" y="1123737"/>
                      <a:pt x="547869" y="1111403"/>
                    </a:cubicBezTo>
                    <a:close/>
                    <a:moveTo>
                      <a:pt x="503872" y="1095734"/>
                    </a:moveTo>
                    <a:cubicBezTo>
                      <a:pt x="535252" y="1091552"/>
                      <a:pt x="502205" y="1115754"/>
                      <a:pt x="513677" y="1119428"/>
                    </a:cubicBezTo>
                    <a:cubicBezTo>
                      <a:pt x="504098" y="1114779"/>
                      <a:pt x="537145" y="1090577"/>
                      <a:pt x="503872" y="1095734"/>
                    </a:cubicBezTo>
                    <a:close/>
                    <a:moveTo>
                      <a:pt x="420004" y="1091013"/>
                    </a:moveTo>
                    <a:cubicBezTo>
                      <a:pt x="415355" y="1100592"/>
                      <a:pt x="406864" y="1107359"/>
                      <a:pt x="397397" y="1112234"/>
                    </a:cubicBezTo>
                    <a:cubicBezTo>
                      <a:pt x="407839" y="1109253"/>
                      <a:pt x="417248" y="1099617"/>
                      <a:pt x="420004" y="1091013"/>
                    </a:cubicBezTo>
                    <a:close/>
                    <a:moveTo>
                      <a:pt x="472378" y="1090392"/>
                    </a:moveTo>
                    <a:cubicBezTo>
                      <a:pt x="473382" y="1094666"/>
                      <a:pt x="475791" y="1097018"/>
                      <a:pt x="479139" y="1098288"/>
                    </a:cubicBezTo>
                    <a:lnTo>
                      <a:pt x="480766" y="1098472"/>
                    </a:lnTo>
                    <a:lnTo>
                      <a:pt x="481290" y="1098977"/>
                    </a:lnTo>
                    <a:cubicBezTo>
                      <a:pt x="484639" y="1100247"/>
                      <a:pt x="488210" y="1100204"/>
                      <a:pt x="491537" y="1099689"/>
                    </a:cubicBezTo>
                    <a:lnTo>
                      <a:pt x="480766" y="1098472"/>
                    </a:lnTo>
                    <a:close/>
                    <a:moveTo>
                      <a:pt x="1440033" y="1090353"/>
                    </a:moveTo>
                    <a:cubicBezTo>
                      <a:pt x="1428617" y="1091440"/>
                      <a:pt x="1411408" y="1085930"/>
                      <a:pt x="1410659" y="1103082"/>
                    </a:cubicBezTo>
                    <a:cubicBezTo>
                      <a:pt x="1412383" y="1087823"/>
                      <a:pt x="1429592" y="1093334"/>
                      <a:pt x="1440033" y="1090353"/>
                    </a:cubicBezTo>
                    <a:close/>
                    <a:moveTo>
                      <a:pt x="996191" y="1088945"/>
                    </a:moveTo>
                    <a:cubicBezTo>
                      <a:pt x="999058" y="1089865"/>
                      <a:pt x="1003876" y="1094569"/>
                      <a:pt x="1004851" y="1096462"/>
                    </a:cubicBezTo>
                    <a:cubicBezTo>
                      <a:pt x="1002902" y="1092676"/>
                      <a:pt x="998083" y="1087971"/>
                      <a:pt x="996191" y="1088945"/>
                    </a:cubicBezTo>
                    <a:close/>
                    <a:moveTo>
                      <a:pt x="1866666" y="1086248"/>
                    </a:moveTo>
                    <a:cubicBezTo>
                      <a:pt x="1862993" y="1097721"/>
                      <a:pt x="1859262" y="1104432"/>
                      <a:pt x="1854501" y="1104488"/>
                    </a:cubicBezTo>
                    <a:cubicBezTo>
                      <a:pt x="1861155" y="1103457"/>
                      <a:pt x="1863968" y="1099614"/>
                      <a:pt x="1866666" y="1086248"/>
                    </a:cubicBezTo>
                    <a:close/>
                    <a:moveTo>
                      <a:pt x="2690333" y="1071724"/>
                    </a:moveTo>
                    <a:lnTo>
                      <a:pt x="2703377" y="1087479"/>
                    </a:lnTo>
                    <a:lnTo>
                      <a:pt x="2703555" y="1088825"/>
                    </a:lnTo>
                    <a:lnTo>
                      <a:pt x="2704548" y="1109662"/>
                    </a:lnTo>
                    <a:lnTo>
                      <a:pt x="2698753" y="1139246"/>
                    </a:lnTo>
                    <a:cubicBezTo>
                      <a:pt x="2700089" y="1131372"/>
                      <a:pt x="2703021" y="1122676"/>
                      <a:pt x="2704747" y="1113844"/>
                    </a:cubicBezTo>
                    <a:lnTo>
                      <a:pt x="2704548" y="1109662"/>
                    </a:lnTo>
                    <a:lnTo>
                      <a:pt x="2705601" y="1104282"/>
                    </a:lnTo>
                    <a:lnTo>
                      <a:pt x="2703555" y="1088825"/>
                    </a:lnTo>
                    <a:lnTo>
                      <a:pt x="2703498" y="1087625"/>
                    </a:lnTo>
                    <a:lnTo>
                      <a:pt x="2703377" y="1087479"/>
                    </a:lnTo>
                    <a:lnTo>
                      <a:pt x="2703361" y="1087359"/>
                    </a:lnTo>
                    <a:cubicBezTo>
                      <a:pt x="2701109" y="1081894"/>
                      <a:pt x="2697058" y="1076644"/>
                      <a:pt x="2690333" y="1071724"/>
                    </a:cubicBezTo>
                    <a:close/>
                    <a:moveTo>
                      <a:pt x="1579781" y="1068696"/>
                    </a:moveTo>
                    <a:cubicBezTo>
                      <a:pt x="1560933" y="1085586"/>
                      <a:pt x="1541297" y="1096295"/>
                      <a:pt x="1520867" y="1100228"/>
                    </a:cubicBezTo>
                    <a:lnTo>
                      <a:pt x="1490215" y="1100956"/>
                    </a:lnTo>
                    <a:lnTo>
                      <a:pt x="1457185" y="1091101"/>
                    </a:lnTo>
                    <a:cubicBezTo>
                      <a:pt x="1468198" y="1096209"/>
                      <a:pt x="1479011" y="1099474"/>
                      <a:pt x="1489625" y="1100971"/>
                    </a:cubicBezTo>
                    <a:lnTo>
                      <a:pt x="1490215" y="1100956"/>
                    </a:lnTo>
                    <a:lnTo>
                      <a:pt x="1491100" y="1101221"/>
                    </a:lnTo>
                    <a:cubicBezTo>
                      <a:pt x="1512892" y="1104147"/>
                      <a:pt x="1533108" y="1099651"/>
                      <a:pt x="1552119" y="1089039"/>
                    </a:cubicBezTo>
                    <a:cubicBezTo>
                      <a:pt x="1561625" y="1083732"/>
                      <a:pt x="1570830" y="1076897"/>
                      <a:pt x="1579781" y="1068696"/>
                    </a:cubicBezTo>
                    <a:close/>
                    <a:moveTo>
                      <a:pt x="2371150" y="1061221"/>
                    </a:moveTo>
                    <a:cubicBezTo>
                      <a:pt x="2377974" y="1074474"/>
                      <a:pt x="2379061" y="1085890"/>
                      <a:pt x="2371602" y="1099312"/>
                    </a:cubicBezTo>
                    <a:cubicBezTo>
                      <a:pt x="2380036" y="1087783"/>
                      <a:pt x="2377974" y="1074474"/>
                      <a:pt x="2371150" y="1061221"/>
                    </a:cubicBezTo>
                    <a:close/>
                    <a:moveTo>
                      <a:pt x="2417789" y="1058763"/>
                    </a:moveTo>
                    <a:cubicBezTo>
                      <a:pt x="2419046" y="1084463"/>
                      <a:pt x="2421108" y="1097773"/>
                      <a:pt x="2418353" y="1106377"/>
                    </a:cubicBezTo>
                    <a:cubicBezTo>
                      <a:pt x="2421108" y="1097773"/>
                      <a:pt x="2420939" y="1083488"/>
                      <a:pt x="2417789" y="1058763"/>
                    </a:cubicBezTo>
                    <a:close/>
                    <a:moveTo>
                      <a:pt x="292774" y="1043948"/>
                    </a:moveTo>
                    <a:lnTo>
                      <a:pt x="312399" y="1073217"/>
                    </a:lnTo>
                    <a:lnTo>
                      <a:pt x="312539" y="1073533"/>
                    </a:lnTo>
                    <a:lnTo>
                      <a:pt x="348567" y="1170910"/>
                    </a:lnTo>
                    <a:cubicBezTo>
                      <a:pt x="353498" y="1185138"/>
                      <a:pt x="350799" y="1198504"/>
                      <a:pt x="366114" y="1204989"/>
                    </a:cubicBezTo>
                    <a:cubicBezTo>
                      <a:pt x="351717" y="1195636"/>
                      <a:pt x="352523" y="1183245"/>
                      <a:pt x="348567" y="1170910"/>
                    </a:cubicBezTo>
                    <a:cubicBezTo>
                      <a:pt x="340683" y="1148621"/>
                      <a:pt x="334463" y="1126075"/>
                      <a:pt x="326350" y="1104504"/>
                    </a:cubicBezTo>
                    <a:lnTo>
                      <a:pt x="312539" y="1073533"/>
                    </a:lnTo>
                    <a:lnTo>
                      <a:pt x="312453" y="1073299"/>
                    </a:lnTo>
                    <a:lnTo>
                      <a:pt x="312399" y="1073217"/>
                    </a:lnTo>
                    <a:lnTo>
                      <a:pt x="312316" y="1073033"/>
                    </a:lnTo>
                    <a:cubicBezTo>
                      <a:pt x="306868" y="1062889"/>
                      <a:pt x="300502" y="1053143"/>
                      <a:pt x="292774" y="1043948"/>
                    </a:cubicBezTo>
                    <a:close/>
                    <a:moveTo>
                      <a:pt x="1394553" y="1029937"/>
                    </a:moveTo>
                    <a:cubicBezTo>
                      <a:pt x="1391741" y="1033780"/>
                      <a:pt x="1395641" y="1041353"/>
                      <a:pt x="1402465" y="1054606"/>
                    </a:cubicBezTo>
                    <a:lnTo>
                      <a:pt x="1407050" y="1060202"/>
                    </a:lnTo>
                    <a:lnTo>
                      <a:pt x="1409289" y="1067859"/>
                    </a:lnTo>
                    <a:cubicBezTo>
                      <a:pt x="1410207" y="1064990"/>
                      <a:pt x="1408988" y="1062624"/>
                      <a:pt x="1407296" y="1060500"/>
                    </a:cubicBezTo>
                    <a:lnTo>
                      <a:pt x="1407050" y="1060202"/>
                    </a:lnTo>
                    <a:lnTo>
                      <a:pt x="1406931" y="1059791"/>
                    </a:lnTo>
                    <a:cubicBezTo>
                      <a:pt x="1405360" y="1057905"/>
                      <a:pt x="1403439" y="1056499"/>
                      <a:pt x="1402465" y="1054606"/>
                    </a:cubicBezTo>
                    <a:cubicBezTo>
                      <a:pt x="1396615" y="1043246"/>
                      <a:pt x="1392716" y="1035673"/>
                      <a:pt x="1394553" y="1029937"/>
                    </a:cubicBezTo>
                    <a:close/>
                    <a:moveTo>
                      <a:pt x="511655" y="1009091"/>
                    </a:moveTo>
                    <a:cubicBezTo>
                      <a:pt x="506901" y="1009742"/>
                      <a:pt x="502397" y="1011462"/>
                      <a:pt x="498151" y="1014846"/>
                    </a:cubicBezTo>
                    <a:cubicBezTo>
                      <a:pt x="506643" y="1008078"/>
                      <a:pt x="514272" y="1008940"/>
                      <a:pt x="526664" y="1009746"/>
                    </a:cubicBezTo>
                    <a:cubicBezTo>
                      <a:pt x="518341" y="1030797"/>
                      <a:pt x="513805" y="1049900"/>
                      <a:pt x="499691" y="1064354"/>
                    </a:cubicBezTo>
                    <a:cubicBezTo>
                      <a:pt x="514780" y="1051793"/>
                      <a:pt x="518341" y="1030797"/>
                      <a:pt x="526664" y="1009746"/>
                    </a:cubicBezTo>
                    <a:cubicBezTo>
                      <a:pt x="521415" y="1008856"/>
                      <a:pt x="516409" y="1008439"/>
                      <a:pt x="511655" y="1009091"/>
                    </a:cubicBezTo>
                    <a:close/>
                    <a:moveTo>
                      <a:pt x="1489217" y="981194"/>
                    </a:moveTo>
                    <a:cubicBezTo>
                      <a:pt x="1493117" y="988767"/>
                      <a:pt x="1492255" y="996396"/>
                      <a:pt x="1485713" y="1006951"/>
                    </a:cubicBezTo>
                    <a:cubicBezTo>
                      <a:pt x="1494148" y="995422"/>
                      <a:pt x="1493117" y="988767"/>
                      <a:pt x="1489217" y="981194"/>
                    </a:cubicBezTo>
                    <a:close/>
                    <a:moveTo>
                      <a:pt x="2372027" y="974540"/>
                    </a:moveTo>
                    <a:cubicBezTo>
                      <a:pt x="2370247" y="985038"/>
                      <a:pt x="2376040" y="991636"/>
                      <a:pt x="2383669" y="992498"/>
                    </a:cubicBezTo>
                    <a:cubicBezTo>
                      <a:pt x="2375065" y="989743"/>
                      <a:pt x="2371166" y="982170"/>
                      <a:pt x="2372027" y="974540"/>
                    </a:cubicBezTo>
                    <a:close/>
                    <a:moveTo>
                      <a:pt x="2062480" y="973447"/>
                    </a:moveTo>
                    <a:cubicBezTo>
                      <a:pt x="2056799" y="976372"/>
                      <a:pt x="2050145" y="977403"/>
                      <a:pt x="2043433" y="973673"/>
                    </a:cubicBezTo>
                    <a:cubicBezTo>
                      <a:pt x="2048251" y="978377"/>
                      <a:pt x="2056799" y="976372"/>
                      <a:pt x="2062480" y="973447"/>
                    </a:cubicBezTo>
                    <a:close/>
                    <a:moveTo>
                      <a:pt x="388131" y="973292"/>
                    </a:moveTo>
                    <a:cubicBezTo>
                      <a:pt x="385291" y="974754"/>
                      <a:pt x="384143" y="978339"/>
                      <a:pt x="384422" y="981788"/>
                    </a:cubicBezTo>
                    <a:lnTo>
                      <a:pt x="384818" y="982414"/>
                    </a:lnTo>
                    <a:lnTo>
                      <a:pt x="384788" y="982497"/>
                    </a:lnTo>
                    <a:cubicBezTo>
                      <a:pt x="385188" y="986184"/>
                      <a:pt x="386894" y="989497"/>
                      <a:pt x="389275" y="989469"/>
                    </a:cubicBezTo>
                    <a:cubicBezTo>
                      <a:pt x="408378" y="994005"/>
                      <a:pt x="414340" y="1014887"/>
                      <a:pt x="424950" y="1026190"/>
                    </a:cubicBezTo>
                    <a:cubicBezTo>
                      <a:pt x="443246" y="1043117"/>
                      <a:pt x="460455" y="1048628"/>
                      <a:pt x="474626" y="1038936"/>
                    </a:cubicBezTo>
                    <a:cubicBezTo>
                      <a:pt x="459480" y="1046734"/>
                      <a:pt x="443246" y="1043117"/>
                      <a:pt x="424950" y="1026190"/>
                    </a:cubicBezTo>
                    <a:cubicBezTo>
                      <a:pt x="413365" y="1012994"/>
                      <a:pt x="408378" y="994005"/>
                      <a:pt x="389275" y="989469"/>
                    </a:cubicBezTo>
                    <a:lnTo>
                      <a:pt x="384818" y="982414"/>
                    </a:lnTo>
                    <a:close/>
                    <a:moveTo>
                      <a:pt x="2124321" y="967952"/>
                    </a:moveTo>
                    <a:cubicBezTo>
                      <a:pt x="2118697" y="975638"/>
                      <a:pt x="2107282" y="976726"/>
                      <a:pt x="2097759" y="976839"/>
                    </a:cubicBezTo>
                    <a:cubicBezTo>
                      <a:pt x="2103007" y="977729"/>
                      <a:pt x="2108242" y="977428"/>
                      <a:pt x="2112867" y="975946"/>
                    </a:cubicBezTo>
                    <a:cubicBezTo>
                      <a:pt x="2117493" y="974462"/>
                      <a:pt x="2121509" y="971795"/>
                      <a:pt x="2124321" y="967952"/>
                    </a:cubicBezTo>
                    <a:close/>
                    <a:moveTo>
                      <a:pt x="2658461" y="954002"/>
                    </a:moveTo>
                    <a:cubicBezTo>
                      <a:pt x="2656100" y="995937"/>
                      <a:pt x="2688850" y="1026978"/>
                      <a:pt x="2688384" y="1067938"/>
                    </a:cubicBezTo>
                    <a:cubicBezTo>
                      <a:pt x="2691719" y="1027896"/>
                      <a:pt x="2656100" y="995937"/>
                      <a:pt x="2658461" y="954002"/>
                    </a:cubicBezTo>
                    <a:close/>
                    <a:moveTo>
                      <a:pt x="2990671" y="938636"/>
                    </a:moveTo>
                    <a:cubicBezTo>
                      <a:pt x="2998414" y="949021"/>
                      <a:pt x="2995715" y="962386"/>
                      <a:pt x="2995884" y="976670"/>
                    </a:cubicBezTo>
                    <a:cubicBezTo>
                      <a:pt x="2995191" y="998584"/>
                      <a:pt x="2982914" y="1007302"/>
                      <a:pt x="2965874" y="1016076"/>
                    </a:cubicBezTo>
                    <a:cubicBezTo>
                      <a:pt x="2983889" y="1009195"/>
                      <a:pt x="2995191" y="998584"/>
                      <a:pt x="2995884" y="976670"/>
                    </a:cubicBezTo>
                    <a:cubicBezTo>
                      <a:pt x="2998583" y="963305"/>
                      <a:pt x="2999389" y="950914"/>
                      <a:pt x="2990671" y="938636"/>
                    </a:cubicBezTo>
                    <a:close/>
                    <a:moveTo>
                      <a:pt x="1980933" y="934540"/>
                    </a:moveTo>
                    <a:cubicBezTo>
                      <a:pt x="1977115" y="935439"/>
                      <a:pt x="1971360" y="939525"/>
                      <a:pt x="1962151" y="946064"/>
                    </a:cubicBezTo>
                    <a:lnTo>
                      <a:pt x="1955390" y="950950"/>
                    </a:lnTo>
                    <a:lnTo>
                      <a:pt x="1944137" y="952944"/>
                    </a:lnTo>
                    <a:cubicBezTo>
                      <a:pt x="1949385" y="953835"/>
                      <a:pt x="1952469" y="952845"/>
                      <a:pt x="1954950" y="951268"/>
                    </a:cubicBezTo>
                    <a:lnTo>
                      <a:pt x="1955390" y="950950"/>
                    </a:lnTo>
                    <a:lnTo>
                      <a:pt x="1955661" y="950903"/>
                    </a:lnTo>
                    <a:cubicBezTo>
                      <a:pt x="1958378" y="949203"/>
                      <a:pt x="1960258" y="947038"/>
                      <a:pt x="1962151" y="946064"/>
                    </a:cubicBezTo>
                    <a:cubicBezTo>
                      <a:pt x="1968534" y="942178"/>
                      <a:pt x="1973321" y="939264"/>
                      <a:pt x="1976961" y="937539"/>
                    </a:cubicBezTo>
                    <a:lnTo>
                      <a:pt x="1982795" y="936518"/>
                    </a:lnTo>
                    <a:lnTo>
                      <a:pt x="1988048" y="942098"/>
                    </a:lnTo>
                    <a:lnTo>
                      <a:pt x="1988094" y="942185"/>
                    </a:lnTo>
                    <a:lnTo>
                      <a:pt x="1990889" y="960010"/>
                    </a:lnTo>
                    <a:cubicBezTo>
                      <a:pt x="1992033" y="976187"/>
                      <a:pt x="1997826" y="982785"/>
                      <a:pt x="2014003" y="981641"/>
                    </a:cubicBezTo>
                    <a:cubicBezTo>
                      <a:pt x="1999719" y="981810"/>
                      <a:pt x="1993926" y="975212"/>
                      <a:pt x="1990889" y="960010"/>
                    </a:cubicBezTo>
                    <a:cubicBezTo>
                      <a:pt x="1990087" y="952638"/>
                      <a:pt x="1989486" y="947108"/>
                      <a:pt x="1988636" y="943205"/>
                    </a:cubicBezTo>
                    <a:lnTo>
                      <a:pt x="1988094" y="942185"/>
                    </a:lnTo>
                    <a:lnTo>
                      <a:pt x="1988088" y="942140"/>
                    </a:lnTo>
                    <a:lnTo>
                      <a:pt x="1988048" y="942098"/>
                    </a:lnTo>
                    <a:lnTo>
                      <a:pt x="1984891" y="936151"/>
                    </a:lnTo>
                    <a:lnTo>
                      <a:pt x="1982795" y="936518"/>
                    </a:lnTo>
                    <a:close/>
                    <a:moveTo>
                      <a:pt x="2145783" y="930554"/>
                    </a:moveTo>
                    <a:cubicBezTo>
                      <a:pt x="2151633" y="941914"/>
                      <a:pt x="2174295" y="925453"/>
                      <a:pt x="2176470" y="948286"/>
                    </a:cubicBezTo>
                    <a:cubicBezTo>
                      <a:pt x="2176771" y="953521"/>
                      <a:pt x="2177950" y="957554"/>
                      <a:pt x="2179847" y="960657"/>
                    </a:cubicBezTo>
                    <a:lnTo>
                      <a:pt x="2180090" y="960872"/>
                    </a:lnTo>
                    <a:lnTo>
                      <a:pt x="2180258" y="961455"/>
                    </a:lnTo>
                    <a:lnTo>
                      <a:pt x="2182154" y="962694"/>
                    </a:lnTo>
                    <a:lnTo>
                      <a:pt x="2187532" y="967441"/>
                    </a:lnTo>
                    <a:lnTo>
                      <a:pt x="2189911" y="967760"/>
                    </a:lnTo>
                    <a:lnTo>
                      <a:pt x="2192946" y="969743"/>
                    </a:lnTo>
                    <a:cubicBezTo>
                      <a:pt x="2198362" y="970884"/>
                      <a:pt x="2204834" y="970808"/>
                      <a:pt x="2211977" y="970723"/>
                    </a:cubicBezTo>
                    <a:cubicBezTo>
                      <a:pt x="2235783" y="970441"/>
                      <a:pt x="2263264" y="958686"/>
                      <a:pt x="2277943" y="991846"/>
                    </a:cubicBezTo>
                    <a:cubicBezTo>
                      <a:pt x="2265157" y="957711"/>
                      <a:pt x="2235783" y="970441"/>
                      <a:pt x="2211977" y="970723"/>
                    </a:cubicBezTo>
                    <a:lnTo>
                      <a:pt x="2189911" y="967760"/>
                    </a:lnTo>
                    <a:lnTo>
                      <a:pt x="2182154" y="962694"/>
                    </a:lnTo>
                    <a:lnTo>
                      <a:pt x="2180090" y="960872"/>
                    </a:lnTo>
                    <a:lnTo>
                      <a:pt x="2176470" y="948286"/>
                    </a:lnTo>
                    <a:cubicBezTo>
                      <a:pt x="2176189" y="924479"/>
                      <a:pt x="2153526" y="940939"/>
                      <a:pt x="2145783" y="930554"/>
                    </a:cubicBezTo>
                    <a:close/>
                    <a:moveTo>
                      <a:pt x="182770" y="923343"/>
                    </a:moveTo>
                    <a:cubicBezTo>
                      <a:pt x="169574" y="934928"/>
                      <a:pt x="197393" y="951741"/>
                      <a:pt x="176566" y="962465"/>
                    </a:cubicBezTo>
                    <a:cubicBezTo>
                      <a:pt x="172780" y="964414"/>
                      <a:pt x="168033" y="965661"/>
                      <a:pt x="164726" y="967963"/>
                    </a:cubicBezTo>
                    <a:lnTo>
                      <a:pt x="164716" y="968001"/>
                    </a:lnTo>
                    <a:lnTo>
                      <a:pt x="164016" y="968328"/>
                    </a:lnTo>
                    <a:cubicBezTo>
                      <a:pt x="160947" y="970507"/>
                      <a:pt x="159555" y="973619"/>
                      <a:pt x="161533" y="979787"/>
                    </a:cubicBezTo>
                    <a:lnTo>
                      <a:pt x="164716" y="968001"/>
                    </a:lnTo>
                    <a:lnTo>
                      <a:pt x="176566" y="962465"/>
                    </a:lnTo>
                    <a:cubicBezTo>
                      <a:pt x="198368" y="953635"/>
                      <a:pt x="169574" y="934928"/>
                      <a:pt x="182770" y="923343"/>
                    </a:cubicBezTo>
                    <a:close/>
                    <a:moveTo>
                      <a:pt x="2393151" y="908573"/>
                    </a:moveTo>
                    <a:cubicBezTo>
                      <a:pt x="2387527" y="916260"/>
                      <a:pt x="2392345" y="920965"/>
                      <a:pt x="2399057" y="924694"/>
                    </a:cubicBezTo>
                    <a:cubicBezTo>
                      <a:pt x="2394239" y="919990"/>
                      <a:pt x="2389421" y="915285"/>
                      <a:pt x="2393151" y="908573"/>
                    </a:cubicBezTo>
                    <a:close/>
                    <a:moveTo>
                      <a:pt x="2656696" y="885449"/>
                    </a:moveTo>
                    <a:cubicBezTo>
                      <a:pt x="2645280" y="886537"/>
                      <a:pt x="2643499" y="897035"/>
                      <a:pt x="2639826" y="908507"/>
                    </a:cubicBezTo>
                    <a:lnTo>
                      <a:pt x="2674769" y="924989"/>
                    </a:lnTo>
                    <a:lnTo>
                      <a:pt x="2689119" y="935954"/>
                    </a:lnTo>
                    <a:lnTo>
                      <a:pt x="2694289" y="940531"/>
                    </a:lnTo>
                    <a:lnTo>
                      <a:pt x="2703320" y="962043"/>
                    </a:lnTo>
                    <a:cubicBezTo>
                      <a:pt x="2701786" y="953251"/>
                      <a:pt x="2698669" y="946323"/>
                      <a:pt x="2694450" y="940673"/>
                    </a:cubicBezTo>
                    <a:lnTo>
                      <a:pt x="2694289" y="940531"/>
                    </a:lnTo>
                    <a:lnTo>
                      <a:pt x="2693901" y="939608"/>
                    </a:lnTo>
                    <a:lnTo>
                      <a:pt x="2689119" y="935954"/>
                    </a:lnTo>
                    <a:lnTo>
                      <a:pt x="2678974" y="926972"/>
                    </a:lnTo>
                    <a:lnTo>
                      <a:pt x="2674769" y="924989"/>
                    </a:lnTo>
                    <a:lnTo>
                      <a:pt x="2668982" y="920567"/>
                    </a:lnTo>
                    <a:cubicBezTo>
                      <a:pt x="2659425" y="916043"/>
                      <a:pt x="2649161" y="912682"/>
                      <a:pt x="2639826" y="908507"/>
                    </a:cubicBezTo>
                    <a:cubicBezTo>
                      <a:pt x="2641606" y="898010"/>
                      <a:pt x="2646255" y="888430"/>
                      <a:pt x="2656696" y="885449"/>
                    </a:cubicBezTo>
                    <a:close/>
                    <a:moveTo>
                      <a:pt x="2118955" y="876777"/>
                    </a:moveTo>
                    <a:cubicBezTo>
                      <a:pt x="2113543" y="877243"/>
                      <a:pt x="2108505" y="879089"/>
                      <a:pt x="2104259" y="882473"/>
                    </a:cubicBezTo>
                    <a:cubicBezTo>
                      <a:pt x="2122218" y="870831"/>
                      <a:pt x="2151874" y="881908"/>
                      <a:pt x="2166440" y="905546"/>
                    </a:cubicBezTo>
                    <a:cubicBezTo>
                      <a:pt x="2154784" y="886398"/>
                      <a:pt x="2135189" y="875380"/>
                      <a:pt x="2118955" y="876777"/>
                    </a:cubicBezTo>
                    <a:close/>
                    <a:moveTo>
                      <a:pt x="606766" y="863747"/>
                    </a:moveTo>
                    <a:cubicBezTo>
                      <a:pt x="603380" y="863058"/>
                      <a:pt x="600407" y="863391"/>
                      <a:pt x="598284" y="865083"/>
                    </a:cubicBezTo>
                    <a:cubicBezTo>
                      <a:pt x="604883" y="859290"/>
                      <a:pt x="628859" y="873292"/>
                      <a:pt x="636658" y="888438"/>
                    </a:cubicBezTo>
                    <a:cubicBezTo>
                      <a:pt x="643482" y="901691"/>
                      <a:pt x="632122" y="907540"/>
                      <a:pt x="630229" y="908515"/>
                    </a:cubicBezTo>
                    <a:cubicBezTo>
                      <a:pt x="634016" y="906565"/>
                      <a:pt x="643482" y="901691"/>
                      <a:pt x="636658" y="888438"/>
                    </a:cubicBezTo>
                    <a:cubicBezTo>
                      <a:pt x="630809" y="877078"/>
                      <a:pt x="616925" y="865814"/>
                      <a:pt x="606766" y="863747"/>
                    </a:cubicBezTo>
                    <a:close/>
                    <a:moveTo>
                      <a:pt x="1490674" y="863077"/>
                    </a:moveTo>
                    <a:cubicBezTo>
                      <a:pt x="1506965" y="871456"/>
                      <a:pt x="1527903" y="870255"/>
                      <a:pt x="1546031" y="872898"/>
                    </a:cubicBezTo>
                    <a:cubicBezTo>
                      <a:pt x="1526929" y="868363"/>
                      <a:pt x="1507883" y="868588"/>
                      <a:pt x="1490674" y="863077"/>
                    </a:cubicBezTo>
                    <a:close/>
                    <a:moveTo>
                      <a:pt x="1647745" y="856453"/>
                    </a:moveTo>
                    <a:cubicBezTo>
                      <a:pt x="1641202" y="867007"/>
                      <a:pt x="1639478" y="882267"/>
                      <a:pt x="1629094" y="890009"/>
                    </a:cubicBezTo>
                    <a:cubicBezTo>
                      <a:pt x="1639478" y="882267"/>
                      <a:pt x="1644071" y="867926"/>
                      <a:pt x="1647745" y="856453"/>
                    </a:cubicBezTo>
                    <a:close/>
                    <a:moveTo>
                      <a:pt x="189553" y="852783"/>
                    </a:moveTo>
                    <a:cubicBezTo>
                      <a:pt x="199994" y="849802"/>
                      <a:pt x="205787" y="856401"/>
                      <a:pt x="208768" y="866842"/>
                    </a:cubicBezTo>
                    <a:cubicBezTo>
                      <a:pt x="207680" y="855426"/>
                      <a:pt x="199994" y="849802"/>
                      <a:pt x="189553" y="852783"/>
                    </a:cubicBezTo>
                    <a:close/>
                    <a:moveTo>
                      <a:pt x="1770397" y="838809"/>
                    </a:moveTo>
                    <a:cubicBezTo>
                      <a:pt x="1765748" y="848388"/>
                      <a:pt x="1777390" y="866346"/>
                      <a:pt x="1762187" y="869384"/>
                    </a:cubicBezTo>
                    <a:cubicBezTo>
                      <a:pt x="1777390" y="866346"/>
                      <a:pt x="1766723" y="850282"/>
                      <a:pt x="1770397" y="838809"/>
                    </a:cubicBezTo>
                    <a:close/>
                    <a:moveTo>
                      <a:pt x="1458899" y="833929"/>
                    </a:moveTo>
                    <a:lnTo>
                      <a:pt x="1445208" y="845034"/>
                    </a:lnTo>
                    <a:lnTo>
                      <a:pt x="1433312" y="844709"/>
                    </a:lnTo>
                    <a:cubicBezTo>
                      <a:pt x="1436667" y="846574"/>
                      <a:pt x="1440482" y="847005"/>
                      <a:pt x="1444749" y="845407"/>
                    </a:cubicBezTo>
                    <a:lnTo>
                      <a:pt x="1445208" y="845034"/>
                    </a:lnTo>
                    <a:lnTo>
                      <a:pt x="1445459" y="845042"/>
                    </a:lnTo>
                    <a:cubicBezTo>
                      <a:pt x="1449489" y="843565"/>
                      <a:pt x="1453734" y="840181"/>
                      <a:pt x="1458899" y="833929"/>
                    </a:cubicBezTo>
                    <a:close/>
                    <a:moveTo>
                      <a:pt x="396936" y="832230"/>
                    </a:moveTo>
                    <a:cubicBezTo>
                      <a:pt x="402785" y="843589"/>
                      <a:pt x="401004" y="854087"/>
                      <a:pt x="394463" y="864641"/>
                    </a:cubicBezTo>
                    <a:cubicBezTo>
                      <a:pt x="403873" y="855005"/>
                      <a:pt x="402785" y="843589"/>
                      <a:pt x="396936" y="832230"/>
                    </a:cubicBezTo>
                    <a:close/>
                    <a:moveTo>
                      <a:pt x="2700821" y="831591"/>
                    </a:moveTo>
                    <a:cubicBezTo>
                      <a:pt x="2700849" y="833972"/>
                      <a:pt x="2703028" y="837041"/>
                      <a:pt x="2706864" y="839257"/>
                    </a:cubicBezTo>
                    <a:lnTo>
                      <a:pt x="2707761" y="839401"/>
                    </a:lnTo>
                    <a:lnTo>
                      <a:pt x="2707940" y="839602"/>
                    </a:lnTo>
                    <a:cubicBezTo>
                      <a:pt x="2712134" y="841933"/>
                      <a:pt x="2717627" y="843297"/>
                      <a:pt x="2722848" y="841807"/>
                    </a:cubicBezTo>
                    <a:lnTo>
                      <a:pt x="2707761" y="839401"/>
                    </a:lnTo>
                    <a:close/>
                    <a:moveTo>
                      <a:pt x="1984547" y="826747"/>
                    </a:moveTo>
                    <a:cubicBezTo>
                      <a:pt x="1965501" y="826972"/>
                      <a:pt x="1955117" y="834714"/>
                      <a:pt x="1944789" y="847219"/>
                    </a:cubicBezTo>
                    <a:cubicBezTo>
                      <a:pt x="1956092" y="836607"/>
                      <a:pt x="1965501" y="826972"/>
                      <a:pt x="1984547" y="826747"/>
                    </a:cubicBezTo>
                    <a:cubicBezTo>
                      <a:pt x="1992346" y="841893"/>
                      <a:pt x="1978344" y="865869"/>
                      <a:pt x="2001346" y="877978"/>
                    </a:cubicBezTo>
                    <a:cubicBezTo>
                      <a:pt x="1980237" y="864895"/>
                      <a:pt x="1994240" y="840918"/>
                      <a:pt x="1984547" y="826747"/>
                    </a:cubicBezTo>
                    <a:close/>
                    <a:moveTo>
                      <a:pt x="1110229" y="826633"/>
                    </a:moveTo>
                    <a:cubicBezTo>
                      <a:pt x="1113322" y="846597"/>
                      <a:pt x="1116360" y="861800"/>
                      <a:pt x="1126914" y="868341"/>
                    </a:cubicBezTo>
                    <a:cubicBezTo>
                      <a:pt x="1118253" y="860825"/>
                      <a:pt x="1113322" y="846597"/>
                      <a:pt x="1110229" y="826633"/>
                    </a:cubicBezTo>
                    <a:close/>
                    <a:moveTo>
                      <a:pt x="1317724" y="815602"/>
                    </a:moveTo>
                    <a:cubicBezTo>
                      <a:pt x="1349331" y="830465"/>
                      <a:pt x="1370608" y="857834"/>
                      <a:pt x="1394753" y="886120"/>
                    </a:cubicBezTo>
                    <a:cubicBezTo>
                      <a:pt x="1419874" y="916299"/>
                      <a:pt x="1442182" y="950322"/>
                      <a:pt x="1475738" y="968972"/>
                    </a:cubicBezTo>
                    <a:cubicBezTo>
                      <a:pt x="1441208" y="948428"/>
                      <a:pt x="1419874" y="916299"/>
                      <a:pt x="1394753" y="886120"/>
                    </a:cubicBezTo>
                    <a:cubicBezTo>
                      <a:pt x="1372501" y="856859"/>
                      <a:pt x="1349331" y="830465"/>
                      <a:pt x="1317724" y="815602"/>
                    </a:cubicBezTo>
                    <a:close/>
                    <a:moveTo>
                      <a:pt x="2786300" y="811530"/>
                    </a:moveTo>
                    <a:cubicBezTo>
                      <a:pt x="2788709" y="813882"/>
                      <a:pt x="2791577" y="814800"/>
                      <a:pt x="2795378" y="814041"/>
                    </a:cubicBezTo>
                    <a:lnTo>
                      <a:pt x="2796798" y="813310"/>
                    </a:lnTo>
                    <a:cubicBezTo>
                      <a:pt x="2792997" y="814069"/>
                      <a:pt x="2789655" y="813394"/>
                      <a:pt x="2786300" y="811530"/>
                    </a:cubicBezTo>
                    <a:close/>
                    <a:moveTo>
                      <a:pt x="2081500" y="810359"/>
                    </a:moveTo>
                    <a:cubicBezTo>
                      <a:pt x="2066353" y="818158"/>
                      <a:pt x="2044383" y="812703"/>
                      <a:pt x="2032218" y="830943"/>
                    </a:cubicBezTo>
                    <a:cubicBezTo>
                      <a:pt x="2045358" y="814597"/>
                      <a:pt x="2066353" y="818158"/>
                      <a:pt x="2081500" y="810359"/>
                    </a:cubicBezTo>
                    <a:close/>
                    <a:moveTo>
                      <a:pt x="2470042" y="806706"/>
                    </a:moveTo>
                    <a:cubicBezTo>
                      <a:pt x="2461663" y="822997"/>
                      <a:pt x="2484608" y="830344"/>
                      <a:pt x="2493269" y="837860"/>
                    </a:cubicBezTo>
                    <a:cubicBezTo>
                      <a:pt x="2484608" y="830344"/>
                      <a:pt x="2463556" y="822022"/>
                      <a:pt x="2470042" y="806706"/>
                    </a:cubicBezTo>
                    <a:close/>
                    <a:moveTo>
                      <a:pt x="191744" y="796565"/>
                    </a:moveTo>
                    <a:cubicBezTo>
                      <a:pt x="193637" y="795590"/>
                      <a:pt x="190825" y="799433"/>
                      <a:pt x="192774" y="803219"/>
                    </a:cubicBezTo>
                    <a:cubicBezTo>
                      <a:pt x="193693" y="800351"/>
                      <a:pt x="193637" y="795590"/>
                      <a:pt x="191744" y="796565"/>
                    </a:cubicBezTo>
                    <a:close/>
                    <a:moveTo>
                      <a:pt x="1605077" y="792196"/>
                    </a:moveTo>
                    <a:cubicBezTo>
                      <a:pt x="1600343" y="794633"/>
                      <a:pt x="1596097" y="798016"/>
                      <a:pt x="1593888" y="802448"/>
                    </a:cubicBezTo>
                    <a:lnTo>
                      <a:pt x="1593931" y="803142"/>
                    </a:lnTo>
                    <a:lnTo>
                      <a:pt x="1593544" y="803523"/>
                    </a:lnTo>
                    <a:cubicBezTo>
                      <a:pt x="1591693" y="808069"/>
                      <a:pt x="1591993" y="813303"/>
                      <a:pt x="1594918" y="818983"/>
                    </a:cubicBezTo>
                    <a:lnTo>
                      <a:pt x="1593931" y="803142"/>
                    </a:lnTo>
                    <a:close/>
                    <a:moveTo>
                      <a:pt x="781578" y="790765"/>
                    </a:moveTo>
                    <a:cubicBezTo>
                      <a:pt x="773123" y="790627"/>
                      <a:pt x="763629" y="793120"/>
                      <a:pt x="754621" y="796560"/>
                    </a:cubicBezTo>
                    <a:cubicBezTo>
                      <a:pt x="773611" y="791573"/>
                      <a:pt x="790706" y="787561"/>
                      <a:pt x="802292" y="800758"/>
                    </a:cubicBezTo>
                    <a:cubicBezTo>
                      <a:pt x="797446" y="793672"/>
                      <a:pt x="790032" y="790903"/>
                      <a:pt x="781578" y="790765"/>
                    </a:cubicBezTo>
                    <a:close/>
                    <a:moveTo>
                      <a:pt x="954488" y="784667"/>
                    </a:moveTo>
                    <a:cubicBezTo>
                      <a:pt x="962174" y="790291"/>
                      <a:pt x="964292" y="808362"/>
                      <a:pt x="969166" y="817828"/>
                    </a:cubicBezTo>
                    <a:cubicBezTo>
                      <a:pt x="982871" y="849096"/>
                      <a:pt x="1001281" y="875545"/>
                      <a:pt x="1004544" y="909793"/>
                    </a:cubicBezTo>
                    <a:cubicBezTo>
                      <a:pt x="1003174" y="874570"/>
                      <a:pt x="981896" y="847202"/>
                      <a:pt x="969166" y="817828"/>
                    </a:cubicBezTo>
                    <a:cubicBezTo>
                      <a:pt x="963317" y="806469"/>
                      <a:pt x="964067" y="789316"/>
                      <a:pt x="954488" y="784667"/>
                    </a:cubicBezTo>
                    <a:close/>
                    <a:moveTo>
                      <a:pt x="359199" y="782199"/>
                    </a:moveTo>
                    <a:cubicBezTo>
                      <a:pt x="354465" y="784636"/>
                      <a:pt x="353088" y="788939"/>
                      <a:pt x="354693" y="793800"/>
                    </a:cubicBezTo>
                    <a:lnTo>
                      <a:pt x="355132" y="794291"/>
                    </a:lnTo>
                    <a:lnTo>
                      <a:pt x="355059" y="794510"/>
                    </a:lnTo>
                    <a:cubicBezTo>
                      <a:pt x="356541" y="799136"/>
                      <a:pt x="360886" y="804084"/>
                      <a:pt x="368085" y="808761"/>
                    </a:cubicBezTo>
                    <a:lnTo>
                      <a:pt x="355132" y="794291"/>
                    </a:lnTo>
                    <a:close/>
                    <a:moveTo>
                      <a:pt x="2718328" y="781858"/>
                    </a:moveTo>
                    <a:cubicBezTo>
                      <a:pt x="2740467" y="801596"/>
                      <a:pt x="2749579" y="847205"/>
                      <a:pt x="2739364" y="869231"/>
                    </a:cubicBezTo>
                    <a:cubicBezTo>
                      <a:pt x="2751473" y="846229"/>
                      <a:pt x="2740467" y="801596"/>
                      <a:pt x="2718328" y="781858"/>
                    </a:cubicBezTo>
                    <a:close/>
                    <a:moveTo>
                      <a:pt x="1830643" y="779045"/>
                    </a:moveTo>
                    <a:cubicBezTo>
                      <a:pt x="1839473" y="800846"/>
                      <a:pt x="1809930" y="799292"/>
                      <a:pt x="1811130" y="820231"/>
                    </a:cubicBezTo>
                    <a:cubicBezTo>
                      <a:pt x="1809930" y="799292"/>
                      <a:pt x="1840448" y="802740"/>
                      <a:pt x="1830643" y="779045"/>
                    </a:cubicBezTo>
                    <a:close/>
                    <a:moveTo>
                      <a:pt x="412492" y="778710"/>
                    </a:moveTo>
                    <a:lnTo>
                      <a:pt x="422483" y="786304"/>
                    </a:lnTo>
                    <a:lnTo>
                      <a:pt x="423216" y="799536"/>
                    </a:lnTo>
                    <a:cubicBezTo>
                      <a:pt x="424593" y="795234"/>
                      <a:pt x="424536" y="790472"/>
                      <a:pt x="422824" y="786563"/>
                    </a:cubicBezTo>
                    <a:lnTo>
                      <a:pt x="422483" y="786304"/>
                    </a:lnTo>
                    <a:lnTo>
                      <a:pt x="422458" y="785853"/>
                    </a:lnTo>
                    <a:cubicBezTo>
                      <a:pt x="420867" y="782182"/>
                      <a:pt x="417741" y="779599"/>
                      <a:pt x="412492" y="778710"/>
                    </a:cubicBezTo>
                    <a:close/>
                    <a:moveTo>
                      <a:pt x="1961095" y="776547"/>
                    </a:moveTo>
                    <a:cubicBezTo>
                      <a:pt x="1978303" y="782057"/>
                      <a:pt x="1996543" y="794222"/>
                      <a:pt x="2016507" y="791129"/>
                    </a:cubicBezTo>
                    <a:cubicBezTo>
                      <a:pt x="1995568" y="792329"/>
                      <a:pt x="1978303" y="782057"/>
                      <a:pt x="1961095" y="776547"/>
                    </a:cubicBezTo>
                    <a:close/>
                    <a:moveTo>
                      <a:pt x="546673" y="769500"/>
                    </a:moveTo>
                    <a:cubicBezTo>
                      <a:pt x="556197" y="769388"/>
                      <a:pt x="563883" y="775011"/>
                      <a:pt x="568588" y="770193"/>
                    </a:cubicBezTo>
                    <a:cubicBezTo>
                      <a:pt x="562908" y="773117"/>
                      <a:pt x="553329" y="768468"/>
                      <a:pt x="546673" y="769500"/>
                    </a:cubicBezTo>
                    <a:close/>
                    <a:moveTo>
                      <a:pt x="992353" y="765170"/>
                    </a:moveTo>
                    <a:cubicBezTo>
                      <a:pt x="990516" y="770907"/>
                      <a:pt x="995334" y="775612"/>
                      <a:pt x="1006750" y="774524"/>
                    </a:cubicBezTo>
                    <a:cubicBezTo>
                      <a:pt x="1013404" y="773492"/>
                      <a:pt x="1021035" y="774355"/>
                      <a:pt x="1021147" y="783877"/>
                    </a:cubicBezTo>
                    <a:cubicBezTo>
                      <a:pt x="1021035" y="774355"/>
                      <a:pt x="1015298" y="772517"/>
                      <a:pt x="1006750" y="774524"/>
                    </a:cubicBezTo>
                    <a:cubicBezTo>
                      <a:pt x="995334" y="775612"/>
                      <a:pt x="992409" y="769932"/>
                      <a:pt x="992353" y="765170"/>
                    </a:cubicBezTo>
                    <a:close/>
                    <a:moveTo>
                      <a:pt x="2410390" y="755982"/>
                    </a:moveTo>
                    <a:cubicBezTo>
                      <a:pt x="2419221" y="777784"/>
                      <a:pt x="2435342" y="771878"/>
                      <a:pt x="2448651" y="769815"/>
                    </a:cubicBezTo>
                    <a:cubicBezTo>
                      <a:pt x="2435342" y="771878"/>
                      <a:pt x="2418246" y="775890"/>
                      <a:pt x="2410390" y="755982"/>
                    </a:cubicBezTo>
                    <a:close/>
                    <a:moveTo>
                      <a:pt x="928392" y="752595"/>
                    </a:moveTo>
                    <a:cubicBezTo>
                      <a:pt x="929854" y="755434"/>
                      <a:pt x="928247" y="760453"/>
                      <a:pt x="926998" y="765587"/>
                    </a:cubicBezTo>
                    <a:lnTo>
                      <a:pt x="927131" y="767987"/>
                    </a:lnTo>
                    <a:lnTo>
                      <a:pt x="926089" y="772980"/>
                    </a:lnTo>
                    <a:cubicBezTo>
                      <a:pt x="925924" y="775423"/>
                      <a:pt x="926308" y="777620"/>
                      <a:pt x="927755" y="779270"/>
                    </a:cubicBezTo>
                    <a:lnTo>
                      <a:pt x="927131" y="767987"/>
                    </a:lnTo>
                    <a:lnTo>
                      <a:pt x="927708" y="765222"/>
                    </a:lnTo>
                    <a:cubicBezTo>
                      <a:pt x="929194" y="759966"/>
                      <a:pt x="930800" y="754947"/>
                      <a:pt x="928392" y="752595"/>
                    </a:cubicBezTo>
                    <a:close/>
                    <a:moveTo>
                      <a:pt x="1635030" y="748029"/>
                    </a:moveTo>
                    <a:cubicBezTo>
                      <a:pt x="1629351" y="750953"/>
                      <a:pt x="1633250" y="758527"/>
                      <a:pt x="1636175" y="764206"/>
                    </a:cubicBezTo>
                    <a:cubicBezTo>
                      <a:pt x="1642024" y="775566"/>
                      <a:pt x="1640187" y="781303"/>
                      <a:pt x="1632614" y="785202"/>
                    </a:cubicBezTo>
                    <a:cubicBezTo>
                      <a:pt x="1640187" y="781303"/>
                      <a:pt x="1643917" y="774591"/>
                      <a:pt x="1636175" y="764206"/>
                    </a:cubicBezTo>
                    <a:cubicBezTo>
                      <a:pt x="1632275" y="756633"/>
                      <a:pt x="1629351" y="750953"/>
                      <a:pt x="1635030" y="748029"/>
                    </a:cubicBezTo>
                    <a:close/>
                    <a:moveTo>
                      <a:pt x="2617703" y="729477"/>
                    </a:moveTo>
                    <a:cubicBezTo>
                      <a:pt x="2606961" y="727223"/>
                      <a:pt x="2595775" y="727594"/>
                      <a:pt x="2584387" y="731062"/>
                    </a:cubicBezTo>
                    <a:cubicBezTo>
                      <a:pt x="2608137" y="726019"/>
                      <a:pt x="2629133" y="729580"/>
                      <a:pt x="2648348" y="743638"/>
                    </a:cubicBezTo>
                    <a:cubicBezTo>
                      <a:pt x="2638740" y="736609"/>
                      <a:pt x="2628444" y="731731"/>
                      <a:pt x="2617703" y="729477"/>
                    </a:cubicBezTo>
                    <a:close/>
                    <a:moveTo>
                      <a:pt x="2104348" y="729133"/>
                    </a:moveTo>
                    <a:lnTo>
                      <a:pt x="2117136" y="731201"/>
                    </a:lnTo>
                    <a:lnTo>
                      <a:pt x="2125455" y="742216"/>
                    </a:lnTo>
                    <a:cubicBezTo>
                      <a:pt x="2123505" y="738430"/>
                      <a:pt x="2121312" y="734170"/>
                      <a:pt x="2118064" y="731351"/>
                    </a:cubicBezTo>
                    <a:lnTo>
                      <a:pt x="2117136" y="731201"/>
                    </a:lnTo>
                    <a:lnTo>
                      <a:pt x="2116989" y="731006"/>
                    </a:lnTo>
                    <a:cubicBezTo>
                      <a:pt x="2113626" y="728547"/>
                      <a:pt x="2109567" y="727642"/>
                      <a:pt x="2104348" y="729133"/>
                    </a:cubicBezTo>
                    <a:close/>
                    <a:moveTo>
                      <a:pt x="2445275" y="726044"/>
                    </a:moveTo>
                    <a:cubicBezTo>
                      <a:pt x="2452961" y="731668"/>
                      <a:pt x="2453993" y="738323"/>
                      <a:pt x="2449287" y="743140"/>
                    </a:cubicBezTo>
                    <a:cubicBezTo>
                      <a:pt x="2451125" y="737404"/>
                      <a:pt x="2452961" y="731668"/>
                      <a:pt x="2445275" y="726044"/>
                    </a:cubicBezTo>
                    <a:close/>
                    <a:moveTo>
                      <a:pt x="348829" y="710891"/>
                    </a:moveTo>
                    <a:cubicBezTo>
                      <a:pt x="350892" y="724200"/>
                      <a:pt x="355653" y="724143"/>
                      <a:pt x="369019" y="726842"/>
                    </a:cubicBezTo>
                    <a:cubicBezTo>
                      <a:pt x="357547" y="723168"/>
                      <a:pt x="350892" y="724200"/>
                      <a:pt x="348829" y="710891"/>
                    </a:cubicBezTo>
                    <a:close/>
                    <a:moveTo>
                      <a:pt x="2553587" y="703808"/>
                    </a:moveTo>
                    <a:cubicBezTo>
                      <a:pt x="2549801" y="705757"/>
                      <a:pt x="2547908" y="706732"/>
                      <a:pt x="2548938" y="713387"/>
                    </a:cubicBezTo>
                    <a:cubicBezTo>
                      <a:pt x="2547589" y="720070"/>
                      <a:pt x="2550973" y="724316"/>
                      <a:pt x="2556365" y="727228"/>
                    </a:cubicBezTo>
                    <a:lnTo>
                      <a:pt x="2557424" y="727545"/>
                    </a:lnTo>
                    <a:lnTo>
                      <a:pt x="2557440" y="727572"/>
                    </a:lnTo>
                    <a:cubicBezTo>
                      <a:pt x="2562474" y="730370"/>
                      <a:pt x="2569156" y="731720"/>
                      <a:pt x="2575839" y="733069"/>
                    </a:cubicBezTo>
                    <a:lnTo>
                      <a:pt x="2557424" y="727545"/>
                    </a:lnTo>
                    <a:lnTo>
                      <a:pt x="2548938" y="713387"/>
                    </a:lnTo>
                    <a:cubicBezTo>
                      <a:pt x="2548882" y="708625"/>
                      <a:pt x="2551694" y="704783"/>
                      <a:pt x="2553587" y="703808"/>
                    </a:cubicBezTo>
                    <a:close/>
                    <a:moveTo>
                      <a:pt x="426792" y="699490"/>
                    </a:moveTo>
                    <a:cubicBezTo>
                      <a:pt x="434591" y="714636"/>
                      <a:pt x="427074" y="723296"/>
                      <a:pt x="418582" y="730065"/>
                    </a:cubicBezTo>
                    <a:cubicBezTo>
                      <a:pt x="411010" y="733964"/>
                      <a:pt x="399650" y="739814"/>
                      <a:pt x="397813" y="745549"/>
                    </a:cubicBezTo>
                    <a:cubicBezTo>
                      <a:pt x="399650" y="739814"/>
                      <a:pt x="411985" y="735857"/>
                      <a:pt x="418582" y="730065"/>
                    </a:cubicBezTo>
                    <a:cubicBezTo>
                      <a:pt x="427074" y="723296"/>
                      <a:pt x="435566" y="716529"/>
                      <a:pt x="426792" y="699490"/>
                    </a:cubicBezTo>
                    <a:close/>
                    <a:moveTo>
                      <a:pt x="2343605" y="691820"/>
                    </a:moveTo>
                    <a:lnTo>
                      <a:pt x="2336617" y="693229"/>
                    </a:lnTo>
                    <a:lnTo>
                      <a:pt x="2332966" y="692255"/>
                    </a:lnTo>
                    <a:lnTo>
                      <a:pt x="2315432" y="697501"/>
                    </a:lnTo>
                    <a:lnTo>
                      <a:pt x="2314844" y="697619"/>
                    </a:lnTo>
                    <a:lnTo>
                      <a:pt x="2314728" y="697711"/>
                    </a:lnTo>
                    <a:lnTo>
                      <a:pt x="2314578" y="697756"/>
                    </a:lnTo>
                    <a:cubicBezTo>
                      <a:pt x="2308780" y="700816"/>
                      <a:pt x="2303355" y="705106"/>
                      <a:pt x="2298420" y="710641"/>
                    </a:cubicBezTo>
                    <a:lnTo>
                      <a:pt x="2314728" y="697711"/>
                    </a:lnTo>
                    <a:lnTo>
                      <a:pt x="2315432" y="697501"/>
                    </a:lnTo>
                    <a:lnTo>
                      <a:pt x="2336617" y="693229"/>
                    </a:lnTo>
                    <a:lnTo>
                      <a:pt x="2373572" y="703084"/>
                    </a:lnTo>
                    <a:cubicBezTo>
                      <a:pt x="2387969" y="712438"/>
                      <a:pt x="2398580" y="723741"/>
                      <a:pt x="2416537" y="712099"/>
                    </a:cubicBezTo>
                    <a:cubicBezTo>
                      <a:pt x="2397604" y="721847"/>
                      <a:pt x="2387969" y="712438"/>
                      <a:pt x="2373572" y="703084"/>
                    </a:cubicBezTo>
                    <a:cubicBezTo>
                      <a:pt x="2363850" y="696413"/>
                      <a:pt x="2353627" y="692695"/>
                      <a:pt x="2343605" y="691820"/>
                    </a:cubicBezTo>
                    <a:close/>
                    <a:moveTo>
                      <a:pt x="1942870" y="685331"/>
                    </a:moveTo>
                    <a:cubicBezTo>
                      <a:pt x="1944030" y="692817"/>
                      <a:pt x="1942657" y="701271"/>
                      <a:pt x="1942402" y="709444"/>
                    </a:cubicBezTo>
                    <a:lnTo>
                      <a:pt x="1942990" y="711558"/>
                    </a:lnTo>
                    <a:lnTo>
                      <a:pt x="1943021" y="718187"/>
                    </a:lnTo>
                    <a:lnTo>
                      <a:pt x="1948588" y="731670"/>
                    </a:lnTo>
                    <a:lnTo>
                      <a:pt x="1948644" y="731871"/>
                    </a:lnTo>
                    <a:lnTo>
                      <a:pt x="1948679" y="731890"/>
                    </a:lnTo>
                    <a:lnTo>
                      <a:pt x="1948781" y="732137"/>
                    </a:lnTo>
                    <a:cubicBezTo>
                      <a:pt x="1952461" y="736231"/>
                      <a:pt x="1958276" y="739674"/>
                      <a:pt x="1967354" y="742185"/>
                    </a:cubicBezTo>
                    <a:lnTo>
                      <a:pt x="1948679" y="731890"/>
                    </a:lnTo>
                    <a:lnTo>
                      <a:pt x="1948588" y="731670"/>
                    </a:lnTo>
                    <a:lnTo>
                      <a:pt x="1942990" y="711558"/>
                    </a:lnTo>
                    <a:close/>
                    <a:moveTo>
                      <a:pt x="2703833" y="683931"/>
                    </a:moveTo>
                    <a:cubicBezTo>
                      <a:pt x="2696260" y="687830"/>
                      <a:pt x="2692586" y="699302"/>
                      <a:pt x="2687824" y="699359"/>
                    </a:cubicBezTo>
                    <a:cubicBezTo>
                      <a:pt x="2695454" y="700221"/>
                      <a:pt x="2699128" y="688749"/>
                      <a:pt x="2703833" y="683931"/>
                    </a:cubicBezTo>
                    <a:close/>
                    <a:moveTo>
                      <a:pt x="1520193" y="678004"/>
                    </a:moveTo>
                    <a:cubicBezTo>
                      <a:pt x="1517988" y="676557"/>
                      <a:pt x="1514891" y="676355"/>
                      <a:pt x="1510387" y="678075"/>
                    </a:cubicBezTo>
                    <a:cubicBezTo>
                      <a:pt x="1529376" y="673088"/>
                      <a:pt x="1522029" y="696033"/>
                      <a:pt x="1529772" y="706418"/>
                    </a:cubicBezTo>
                    <a:cubicBezTo>
                      <a:pt x="1525385" y="697898"/>
                      <a:pt x="1526807" y="682345"/>
                      <a:pt x="1520193" y="678004"/>
                    </a:cubicBezTo>
                    <a:close/>
                    <a:moveTo>
                      <a:pt x="2265614" y="674838"/>
                    </a:moveTo>
                    <a:cubicBezTo>
                      <a:pt x="2278062" y="680405"/>
                      <a:pt x="2274388" y="691879"/>
                      <a:pt x="2274501" y="701401"/>
                    </a:cubicBezTo>
                    <a:cubicBezTo>
                      <a:pt x="2276282" y="690903"/>
                      <a:pt x="2279955" y="679431"/>
                      <a:pt x="2265614" y="674838"/>
                    </a:cubicBezTo>
                    <a:close/>
                    <a:moveTo>
                      <a:pt x="1776052" y="673021"/>
                    </a:moveTo>
                    <a:cubicBezTo>
                      <a:pt x="1764635" y="674110"/>
                      <a:pt x="1750109" y="734284"/>
                      <a:pt x="1759689" y="738932"/>
                    </a:cubicBezTo>
                    <a:cubicBezTo>
                      <a:pt x="1750109" y="734284"/>
                      <a:pt x="1765610" y="676003"/>
                      <a:pt x="1776052" y="673021"/>
                    </a:cubicBezTo>
                    <a:close/>
                    <a:moveTo>
                      <a:pt x="2235096" y="671390"/>
                    </a:moveTo>
                    <a:cubicBezTo>
                      <a:pt x="2216163" y="681139"/>
                      <a:pt x="2194306" y="685208"/>
                      <a:pt x="2181165" y="701554"/>
                    </a:cubicBezTo>
                    <a:cubicBezTo>
                      <a:pt x="2195280" y="687101"/>
                      <a:pt x="2216163" y="681139"/>
                      <a:pt x="2235096" y="671390"/>
                    </a:cubicBezTo>
                    <a:close/>
                    <a:moveTo>
                      <a:pt x="1493122" y="667803"/>
                    </a:moveTo>
                    <a:cubicBezTo>
                      <a:pt x="1494153" y="674458"/>
                      <a:pt x="1500921" y="682949"/>
                      <a:pt x="1502814" y="681975"/>
                    </a:cubicBezTo>
                    <a:cubicBezTo>
                      <a:pt x="1502814" y="681975"/>
                      <a:pt x="1496047" y="673483"/>
                      <a:pt x="1493122" y="667803"/>
                    </a:cubicBezTo>
                    <a:close/>
                    <a:moveTo>
                      <a:pt x="2001561" y="655110"/>
                    </a:moveTo>
                    <a:cubicBezTo>
                      <a:pt x="1997831" y="661821"/>
                      <a:pt x="1987390" y="664802"/>
                      <a:pt x="1981767" y="672488"/>
                    </a:cubicBezTo>
                    <a:cubicBezTo>
                      <a:pt x="1987390" y="664802"/>
                      <a:pt x="1998806" y="663714"/>
                      <a:pt x="2001561" y="655110"/>
                    </a:cubicBezTo>
                    <a:close/>
                    <a:moveTo>
                      <a:pt x="334852" y="646530"/>
                    </a:moveTo>
                    <a:cubicBezTo>
                      <a:pt x="331388" y="645619"/>
                      <a:pt x="326641" y="646866"/>
                      <a:pt x="321421" y="648356"/>
                    </a:cubicBezTo>
                    <a:cubicBezTo>
                      <a:pt x="331861" y="645375"/>
                      <a:pt x="338517" y="644344"/>
                      <a:pt x="340579" y="657654"/>
                    </a:cubicBezTo>
                    <a:cubicBezTo>
                      <a:pt x="340494" y="650511"/>
                      <a:pt x="338315" y="647442"/>
                      <a:pt x="334852" y="646530"/>
                    </a:cubicBezTo>
                    <a:close/>
                    <a:moveTo>
                      <a:pt x="1637575" y="641328"/>
                    </a:moveTo>
                    <a:cubicBezTo>
                      <a:pt x="1617780" y="658707"/>
                      <a:pt x="1607565" y="680733"/>
                      <a:pt x="1593506" y="699948"/>
                    </a:cubicBezTo>
                    <a:cubicBezTo>
                      <a:pt x="1590687" y="703195"/>
                      <a:pt x="1587336" y="706717"/>
                      <a:pt x="1585059" y="710444"/>
                    </a:cubicBezTo>
                    <a:lnTo>
                      <a:pt x="1584541" y="713475"/>
                    </a:lnTo>
                    <a:lnTo>
                      <a:pt x="1583565" y="714947"/>
                    </a:lnTo>
                    <a:lnTo>
                      <a:pt x="1583509" y="719515"/>
                    </a:lnTo>
                    <a:lnTo>
                      <a:pt x="1583055" y="722171"/>
                    </a:lnTo>
                    <a:lnTo>
                      <a:pt x="1583470" y="722663"/>
                    </a:lnTo>
                    <a:lnTo>
                      <a:pt x="1583466" y="722969"/>
                    </a:lnTo>
                    <a:cubicBezTo>
                      <a:pt x="1584406" y="725592"/>
                      <a:pt x="1586459" y="728128"/>
                      <a:pt x="1590059" y="730466"/>
                    </a:cubicBezTo>
                    <a:lnTo>
                      <a:pt x="1583470" y="722663"/>
                    </a:lnTo>
                    <a:lnTo>
                      <a:pt x="1583509" y="719515"/>
                    </a:lnTo>
                    <a:lnTo>
                      <a:pt x="1584541" y="713475"/>
                    </a:lnTo>
                    <a:lnTo>
                      <a:pt x="1593506" y="699948"/>
                    </a:lnTo>
                    <a:cubicBezTo>
                      <a:pt x="1607565" y="680733"/>
                      <a:pt x="1618755" y="660600"/>
                      <a:pt x="1637575" y="641328"/>
                    </a:cubicBezTo>
                    <a:close/>
                    <a:moveTo>
                      <a:pt x="2752833" y="639539"/>
                    </a:moveTo>
                    <a:cubicBezTo>
                      <a:pt x="2755757" y="645218"/>
                      <a:pt x="2757749" y="652576"/>
                      <a:pt x="2760336" y="659927"/>
                    </a:cubicBezTo>
                    <a:lnTo>
                      <a:pt x="2760656" y="660515"/>
                    </a:lnTo>
                    <a:lnTo>
                      <a:pt x="2760702" y="660637"/>
                    </a:lnTo>
                    <a:cubicBezTo>
                      <a:pt x="2763167" y="667751"/>
                      <a:pt x="2766106" y="674621"/>
                      <a:pt x="2771410" y="680272"/>
                    </a:cubicBezTo>
                    <a:lnTo>
                      <a:pt x="2760656" y="660515"/>
                    </a:lnTo>
                    <a:close/>
                    <a:moveTo>
                      <a:pt x="1712783" y="638532"/>
                    </a:moveTo>
                    <a:cubicBezTo>
                      <a:pt x="1698555" y="643463"/>
                      <a:pt x="1685189" y="640765"/>
                      <a:pt x="1669930" y="639040"/>
                    </a:cubicBezTo>
                    <a:cubicBezTo>
                      <a:pt x="1686164" y="642658"/>
                      <a:pt x="1699530" y="645356"/>
                      <a:pt x="1712783" y="638532"/>
                    </a:cubicBezTo>
                    <a:close/>
                    <a:moveTo>
                      <a:pt x="979300" y="628178"/>
                    </a:moveTo>
                    <a:cubicBezTo>
                      <a:pt x="977951" y="634860"/>
                      <a:pt x="977250" y="641059"/>
                      <a:pt x="977422" y="646772"/>
                    </a:cubicBezTo>
                    <a:lnTo>
                      <a:pt x="980373" y="660554"/>
                    </a:lnTo>
                    <a:lnTo>
                      <a:pt x="980412" y="661737"/>
                    </a:lnTo>
                    <a:lnTo>
                      <a:pt x="980707" y="662113"/>
                    </a:lnTo>
                    <a:lnTo>
                      <a:pt x="980777" y="662447"/>
                    </a:lnTo>
                    <a:lnTo>
                      <a:pt x="981296" y="662868"/>
                    </a:lnTo>
                    <a:lnTo>
                      <a:pt x="990295" y="674388"/>
                    </a:lnTo>
                    <a:cubicBezTo>
                      <a:pt x="994894" y="678233"/>
                      <a:pt x="1000888" y="681733"/>
                      <a:pt x="1008546" y="684976"/>
                    </a:cubicBezTo>
                    <a:lnTo>
                      <a:pt x="981296" y="662868"/>
                    </a:lnTo>
                    <a:lnTo>
                      <a:pt x="980707" y="662113"/>
                    </a:lnTo>
                    <a:lnTo>
                      <a:pt x="980373" y="660554"/>
                    </a:lnTo>
                    <a:close/>
                    <a:moveTo>
                      <a:pt x="2657435" y="626384"/>
                    </a:moveTo>
                    <a:cubicBezTo>
                      <a:pt x="2654736" y="639749"/>
                      <a:pt x="2629898" y="633377"/>
                      <a:pt x="2634942" y="657128"/>
                    </a:cubicBezTo>
                    <a:cubicBezTo>
                      <a:pt x="2637978" y="672330"/>
                      <a:pt x="2625700" y="681047"/>
                      <a:pt x="2615316" y="688790"/>
                    </a:cubicBezTo>
                    <a:cubicBezTo>
                      <a:pt x="2627594" y="680072"/>
                      <a:pt x="2637978" y="672330"/>
                      <a:pt x="2634942" y="657128"/>
                    </a:cubicBezTo>
                    <a:cubicBezTo>
                      <a:pt x="2630873" y="635270"/>
                      <a:pt x="2654736" y="639749"/>
                      <a:pt x="2657435" y="626384"/>
                    </a:cubicBezTo>
                    <a:close/>
                    <a:moveTo>
                      <a:pt x="2605038" y="625219"/>
                    </a:moveTo>
                    <a:cubicBezTo>
                      <a:pt x="2601231" y="625383"/>
                      <a:pt x="2597917" y="627089"/>
                      <a:pt x="2594618" y="629985"/>
                    </a:cubicBezTo>
                    <a:lnTo>
                      <a:pt x="2574141" y="645198"/>
                    </a:lnTo>
                    <a:lnTo>
                      <a:pt x="2563170" y="643483"/>
                    </a:lnTo>
                    <a:cubicBezTo>
                      <a:pt x="2559278" y="641594"/>
                      <a:pt x="2555192" y="638310"/>
                      <a:pt x="2550847" y="633361"/>
                    </a:cubicBezTo>
                    <a:cubicBezTo>
                      <a:pt x="2559536" y="643258"/>
                      <a:pt x="2566721" y="646745"/>
                      <a:pt x="2573611" y="645592"/>
                    </a:cubicBezTo>
                    <a:lnTo>
                      <a:pt x="2574141" y="645198"/>
                    </a:lnTo>
                    <a:lnTo>
                      <a:pt x="2574322" y="645226"/>
                    </a:lnTo>
                    <a:cubicBezTo>
                      <a:pt x="2581449" y="643951"/>
                      <a:pt x="2588048" y="638159"/>
                      <a:pt x="2594618" y="629985"/>
                    </a:cubicBezTo>
                    <a:cubicBezTo>
                      <a:pt x="2599324" y="625167"/>
                      <a:pt x="2607871" y="623161"/>
                      <a:pt x="2618426" y="629703"/>
                    </a:cubicBezTo>
                    <a:cubicBezTo>
                      <a:pt x="2613148" y="626432"/>
                      <a:pt x="2608846" y="625055"/>
                      <a:pt x="2605038" y="625219"/>
                    </a:cubicBezTo>
                    <a:close/>
                    <a:moveTo>
                      <a:pt x="2507882" y="624346"/>
                    </a:moveTo>
                    <a:cubicBezTo>
                      <a:pt x="2502258" y="632032"/>
                      <a:pt x="2498528" y="638744"/>
                      <a:pt x="2497723" y="651134"/>
                    </a:cubicBezTo>
                    <a:cubicBezTo>
                      <a:pt x="2498528" y="638744"/>
                      <a:pt x="2501283" y="630140"/>
                      <a:pt x="2507882" y="624346"/>
                    </a:cubicBezTo>
                    <a:close/>
                    <a:moveTo>
                      <a:pt x="1743994" y="620066"/>
                    </a:moveTo>
                    <a:cubicBezTo>
                      <a:pt x="1758278" y="619897"/>
                      <a:pt x="1771644" y="622596"/>
                      <a:pt x="1780361" y="634874"/>
                    </a:cubicBezTo>
                    <a:cubicBezTo>
                      <a:pt x="1787129" y="643366"/>
                      <a:pt x="1792808" y="640441"/>
                      <a:pt x="1800438" y="641303"/>
                    </a:cubicBezTo>
                    <a:lnTo>
                      <a:pt x="1811321" y="647217"/>
                    </a:lnTo>
                    <a:lnTo>
                      <a:pt x="1811676" y="648316"/>
                    </a:lnTo>
                    <a:lnTo>
                      <a:pt x="1813372" y="658343"/>
                    </a:lnTo>
                    <a:lnTo>
                      <a:pt x="1810356" y="674520"/>
                    </a:lnTo>
                    <a:cubicBezTo>
                      <a:pt x="1811023" y="670583"/>
                      <a:pt x="1812885" y="665695"/>
                      <a:pt x="1813793" y="660834"/>
                    </a:cubicBezTo>
                    <a:lnTo>
                      <a:pt x="1813372" y="658343"/>
                    </a:lnTo>
                    <a:lnTo>
                      <a:pt x="1813938" y="655309"/>
                    </a:lnTo>
                    <a:lnTo>
                      <a:pt x="1811676" y="648316"/>
                    </a:lnTo>
                    <a:lnTo>
                      <a:pt x="1811507" y="647317"/>
                    </a:lnTo>
                    <a:lnTo>
                      <a:pt x="1811321" y="647217"/>
                    </a:lnTo>
                    <a:lnTo>
                      <a:pt x="1811096" y="646519"/>
                    </a:lnTo>
                    <a:cubicBezTo>
                      <a:pt x="1809042" y="644058"/>
                      <a:pt x="1805687" y="642193"/>
                      <a:pt x="1800438" y="641303"/>
                    </a:cubicBezTo>
                    <a:cubicBezTo>
                      <a:pt x="1792808" y="640441"/>
                      <a:pt x="1786154" y="641472"/>
                      <a:pt x="1780361" y="634874"/>
                    </a:cubicBezTo>
                    <a:cubicBezTo>
                      <a:pt x="1771644" y="622596"/>
                      <a:pt x="1757303" y="618004"/>
                      <a:pt x="1743994" y="620066"/>
                    </a:cubicBezTo>
                    <a:close/>
                    <a:moveTo>
                      <a:pt x="1570319" y="611886"/>
                    </a:moveTo>
                    <a:cubicBezTo>
                      <a:pt x="1566261" y="610982"/>
                      <a:pt x="1561513" y="612229"/>
                      <a:pt x="1557267" y="615613"/>
                    </a:cubicBezTo>
                    <a:cubicBezTo>
                      <a:pt x="1565759" y="608845"/>
                      <a:pt x="1577232" y="612518"/>
                      <a:pt x="1579238" y="621067"/>
                    </a:cubicBezTo>
                    <a:cubicBezTo>
                      <a:pt x="1577748" y="615846"/>
                      <a:pt x="1574378" y="612791"/>
                      <a:pt x="1570319" y="611886"/>
                    </a:cubicBezTo>
                    <a:close/>
                    <a:moveTo>
                      <a:pt x="959054" y="607464"/>
                    </a:moveTo>
                    <a:cubicBezTo>
                      <a:pt x="916202" y="607972"/>
                      <a:pt x="874324" y="610373"/>
                      <a:pt x="835484" y="627977"/>
                    </a:cubicBezTo>
                    <a:cubicBezTo>
                      <a:pt x="875298" y="612266"/>
                      <a:pt x="917177" y="609865"/>
                      <a:pt x="959054" y="607464"/>
                    </a:cubicBezTo>
                    <a:close/>
                    <a:moveTo>
                      <a:pt x="100744" y="591921"/>
                    </a:moveTo>
                    <a:cubicBezTo>
                      <a:pt x="104699" y="604256"/>
                      <a:pt x="110605" y="620377"/>
                      <a:pt x="94540" y="631044"/>
                    </a:cubicBezTo>
                    <a:cubicBezTo>
                      <a:pt x="111580" y="622270"/>
                      <a:pt x="105674" y="606150"/>
                      <a:pt x="100744" y="591921"/>
                    </a:cubicBezTo>
                    <a:close/>
                    <a:moveTo>
                      <a:pt x="2044599" y="589836"/>
                    </a:moveTo>
                    <a:cubicBezTo>
                      <a:pt x="2036108" y="596603"/>
                      <a:pt x="2035245" y="604233"/>
                      <a:pt x="2044937" y="618404"/>
                    </a:cubicBezTo>
                    <a:cubicBezTo>
                      <a:pt x="2038113" y="605152"/>
                      <a:pt x="2038001" y="595628"/>
                      <a:pt x="2044599" y="589836"/>
                    </a:cubicBezTo>
                    <a:close/>
                    <a:moveTo>
                      <a:pt x="1435944" y="584668"/>
                    </a:moveTo>
                    <a:cubicBezTo>
                      <a:pt x="1471224" y="588060"/>
                      <a:pt x="1486652" y="604068"/>
                      <a:pt x="1490890" y="640209"/>
                    </a:cubicBezTo>
                    <a:cubicBezTo>
                      <a:pt x="1488545" y="603093"/>
                      <a:pt x="1473117" y="587085"/>
                      <a:pt x="1435944" y="584668"/>
                    </a:cubicBezTo>
                    <a:close/>
                    <a:moveTo>
                      <a:pt x="2557970" y="571385"/>
                    </a:moveTo>
                    <a:cubicBezTo>
                      <a:pt x="2553972" y="570525"/>
                      <a:pt x="2549153" y="570760"/>
                      <a:pt x="2543459" y="572495"/>
                    </a:cubicBezTo>
                    <a:cubicBezTo>
                      <a:pt x="2566234" y="565558"/>
                      <a:pt x="2573115" y="583572"/>
                      <a:pt x="2573285" y="597856"/>
                    </a:cubicBezTo>
                    <a:cubicBezTo>
                      <a:pt x="2572423" y="605485"/>
                      <a:pt x="2568636" y="607435"/>
                      <a:pt x="2566742" y="608410"/>
                    </a:cubicBezTo>
                    <a:cubicBezTo>
                      <a:pt x="2570529" y="606460"/>
                      <a:pt x="2572423" y="605485"/>
                      <a:pt x="2573285" y="597856"/>
                    </a:cubicBezTo>
                    <a:cubicBezTo>
                      <a:pt x="2574577" y="586412"/>
                      <a:pt x="2569965" y="573966"/>
                      <a:pt x="2557970" y="571385"/>
                    </a:cubicBezTo>
                    <a:close/>
                    <a:moveTo>
                      <a:pt x="986245" y="571307"/>
                    </a:moveTo>
                    <a:cubicBezTo>
                      <a:pt x="978838" y="569133"/>
                      <a:pt x="969587" y="572100"/>
                      <a:pt x="951086" y="578034"/>
                    </a:cubicBezTo>
                    <a:lnTo>
                      <a:pt x="928165" y="590098"/>
                    </a:lnTo>
                    <a:lnTo>
                      <a:pt x="923975" y="591417"/>
                    </a:lnTo>
                    <a:lnTo>
                      <a:pt x="903529" y="583359"/>
                    </a:lnTo>
                    <a:cubicBezTo>
                      <a:pt x="911214" y="588982"/>
                      <a:pt x="916965" y="592009"/>
                      <a:pt x="923863" y="591452"/>
                    </a:cubicBezTo>
                    <a:lnTo>
                      <a:pt x="923975" y="591417"/>
                    </a:lnTo>
                    <a:lnTo>
                      <a:pt x="924938" y="591796"/>
                    </a:lnTo>
                    <a:lnTo>
                      <a:pt x="928165" y="590098"/>
                    </a:lnTo>
                    <a:lnTo>
                      <a:pt x="935457" y="587803"/>
                    </a:lnTo>
                    <a:cubicBezTo>
                      <a:pt x="939866" y="585607"/>
                      <a:pt x="944946" y="582392"/>
                      <a:pt x="951086" y="578034"/>
                    </a:cubicBezTo>
                    <a:cubicBezTo>
                      <a:pt x="986196" y="567141"/>
                      <a:pt x="988089" y="566166"/>
                      <a:pt x="1010342" y="595427"/>
                    </a:cubicBezTo>
                    <a:cubicBezTo>
                      <a:pt x="1021009" y="611492"/>
                      <a:pt x="1030476" y="606617"/>
                      <a:pt x="1043729" y="599794"/>
                    </a:cubicBezTo>
                    <a:cubicBezTo>
                      <a:pt x="1030476" y="606617"/>
                      <a:pt x="1021927" y="608624"/>
                      <a:pt x="1010342" y="595427"/>
                    </a:cubicBezTo>
                    <a:cubicBezTo>
                      <a:pt x="999215" y="580797"/>
                      <a:pt x="993652" y="573481"/>
                      <a:pt x="986245" y="571307"/>
                    </a:cubicBezTo>
                    <a:close/>
                    <a:moveTo>
                      <a:pt x="333827" y="570111"/>
                    </a:moveTo>
                    <a:cubicBezTo>
                      <a:pt x="303591" y="590470"/>
                      <a:pt x="300779" y="594313"/>
                      <a:pt x="310697" y="627529"/>
                    </a:cubicBezTo>
                    <a:cubicBezTo>
                      <a:pt x="303647" y="595231"/>
                      <a:pt x="303591" y="590470"/>
                      <a:pt x="333827" y="570111"/>
                    </a:cubicBezTo>
                    <a:close/>
                    <a:moveTo>
                      <a:pt x="1038572" y="566520"/>
                    </a:moveTo>
                    <a:cubicBezTo>
                      <a:pt x="1043446" y="575987"/>
                      <a:pt x="1037935" y="593196"/>
                      <a:pt x="1044703" y="601687"/>
                    </a:cubicBezTo>
                    <a:cubicBezTo>
                      <a:pt x="1039829" y="592221"/>
                      <a:pt x="1045339" y="575012"/>
                      <a:pt x="1038572" y="566520"/>
                    </a:cubicBezTo>
                    <a:close/>
                    <a:moveTo>
                      <a:pt x="125187" y="564965"/>
                    </a:moveTo>
                    <a:cubicBezTo>
                      <a:pt x="124494" y="586878"/>
                      <a:pt x="138085" y="608622"/>
                      <a:pt x="123053" y="625944"/>
                    </a:cubicBezTo>
                    <a:cubicBezTo>
                      <a:pt x="106125" y="644240"/>
                      <a:pt x="99753" y="669079"/>
                      <a:pt x="77147" y="690300"/>
                    </a:cubicBezTo>
                    <a:cubicBezTo>
                      <a:pt x="102621" y="669998"/>
                      <a:pt x="106125" y="644240"/>
                      <a:pt x="123053" y="625944"/>
                    </a:cubicBezTo>
                    <a:cubicBezTo>
                      <a:pt x="138085" y="608622"/>
                      <a:pt x="126387" y="585903"/>
                      <a:pt x="125187" y="564965"/>
                    </a:cubicBezTo>
                    <a:close/>
                    <a:moveTo>
                      <a:pt x="1402276" y="556494"/>
                    </a:moveTo>
                    <a:cubicBezTo>
                      <a:pt x="1399520" y="565100"/>
                      <a:pt x="1407207" y="570722"/>
                      <a:pt x="1412024" y="575428"/>
                    </a:cubicBezTo>
                    <a:cubicBezTo>
                      <a:pt x="1405313" y="571697"/>
                      <a:pt x="1399520" y="565100"/>
                      <a:pt x="1402276" y="556494"/>
                    </a:cubicBezTo>
                    <a:close/>
                    <a:moveTo>
                      <a:pt x="1932742" y="554018"/>
                    </a:moveTo>
                    <a:cubicBezTo>
                      <a:pt x="1932310" y="557832"/>
                      <a:pt x="1933300" y="560916"/>
                      <a:pt x="1935472" y="563390"/>
                    </a:cubicBezTo>
                    <a:lnTo>
                      <a:pt x="1935652" y="563495"/>
                    </a:lnTo>
                    <a:lnTo>
                      <a:pt x="1935837" y="564100"/>
                    </a:lnTo>
                    <a:cubicBezTo>
                      <a:pt x="1938131" y="566811"/>
                      <a:pt x="1941487" y="568677"/>
                      <a:pt x="1945302" y="569107"/>
                    </a:cubicBezTo>
                    <a:cubicBezTo>
                      <a:pt x="1993086" y="582827"/>
                      <a:pt x="2023024" y="617712"/>
                      <a:pt x="2046363" y="658389"/>
                    </a:cubicBezTo>
                    <a:cubicBezTo>
                      <a:pt x="2023024" y="617712"/>
                      <a:pt x="1994979" y="581852"/>
                      <a:pt x="1945302" y="569107"/>
                    </a:cubicBezTo>
                    <a:lnTo>
                      <a:pt x="1935652" y="563495"/>
                    </a:lnTo>
                    <a:close/>
                    <a:moveTo>
                      <a:pt x="1349787" y="547593"/>
                    </a:moveTo>
                    <a:cubicBezTo>
                      <a:pt x="1352712" y="553273"/>
                      <a:pt x="1358504" y="559872"/>
                      <a:pt x="1362292" y="557922"/>
                    </a:cubicBezTo>
                    <a:cubicBezTo>
                      <a:pt x="1357529" y="557978"/>
                      <a:pt x="1354605" y="552298"/>
                      <a:pt x="1349787" y="547593"/>
                    </a:cubicBezTo>
                    <a:close/>
                    <a:moveTo>
                      <a:pt x="737290" y="539613"/>
                    </a:moveTo>
                    <a:cubicBezTo>
                      <a:pt x="718357" y="549362"/>
                      <a:pt x="700455" y="565766"/>
                      <a:pt x="682498" y="577407"/>
                    </a:cubicBezTo>
                    <a:cubicBezTo>
                      <a:pt x="700455" y="565766"/>
                      <a:pt x="719332" y="551255"/>
                      <a:pt x="737290" y="539613"/>
                    </a:cubicBezTo>
                    <a:close/>
                    <a:moveTo>
                      <a:pt x="1072538" y="539450"/>
                    </a:moveTo>
                    <a:cubicBezTo>
                      <a:pt x="1077299" y="539394"/>
                      <a:pt x="1083035" y="541231"/>
                      <a:pt x="1083092" y="545992"/>
                    </a:cubicBezTo>
                    <a:cubicBezTo>
                      <a:pt x="1082061" y="539337"/>
                      <a:pt x="1079193" y="538419"/>
                      <a:pt x="1072538" y="539450"/>
                    </a:cubicBezTo>
                    <a:close/>
                    <a:moveTo>
                      <a:pt x="942835" y="524796"/>
                    </a:moveTo>
                    <a:cubicBezTo>
                      <a:pt x="946678" y="527608"/>
                      <a:pt x="945817" y="535237"/>
                      <a:pt x="941168" y="544817"/>
                    </a:cubicBezTo>
                    <a:cubicBezTo>
                      <a:pt x="944842" y="533344"/>
                      <a:pt x="944785" y="528582"/>
                      <a:pt x="942835" y="524796"/>
                    </a:cubicBezTo>
                    <a:close/>
                    <a:moveTo>
                      <a:pt x="904631" y="515725"/>
                    </a:moveTo>
                    <a:cubicBezTo>
                      <a:pt x="906637" y="524273"/>
                      <a:pt x="907669" y="530927"/>
                      <a:pt x="916217" y="528921"/>
                    </a:cubicBezTo>
                    <a:cubicBezTo>
                      <a:pt x="909562" y="529952"/>
                      <a:pt x="906637" y="524273"/>
                      <a:pt x="904631" y="515725"/>
                    </a:cubicBezTo>
                    <a:close/>
                    <a:moveTo>
                      <a:pt x="2716029" y="507590"/>
                    </a:moveTo>
                    <a:cubicBezTo>
                      <a:pt x="2700191" y="537302"/>
                      <a:pt x="2697605" y="560190"/>
                      <a:pt x="2710221" y="580041"/>
                    </a:cubicBezTo>
                    <a:cubicBezTo>
                      <a:pt x="2699498" y="559216"/>
                      <a:pt x="2702084" y="536327"/>
                      <a:pt x="2716029" y="507590"/>
                    </a:cubicBezTo>
                    <a:close/>
                    <a:moveTo>
                      <a:pt x="339748" y="507182"/>
                    </a:moveTo>
                    <a:cubicBezTo>
                      <a:pt x="334068" y="510106"/>
                      <a:pt x="327413" y="511137"/>
                      <a:pt x="320703" y="507407"/>
                    </a:cubicBezTo>
                    <a:cubicBezTo>
                      <a:pt x="325520" y="512111"/>
                      <a:pt x="334068" y="510106"/>
                      <a:pt x="339748" y="507182"/>
                    </a:cubicBezTo>
                    <a:close/>
                    <a:moveTo>
                      <a:pt x="812102" y="503487"/>
                    </a:moveTo>
                    <a:cubicBezTo>
                      <a:pt x="808287" y="503056"/>
                      <a:pt x="805203" y="504046"/>
                      <a:pt x="803203" y="505974"/>
                    </a:cubicBezTo>
                    <a:lnTo>
                      <a:pt x="803152" y="506143"/>
                    </a:lnTo>
                    <a:lnTo>
                      <a:pt x="802493" y="506339"/>
                    </a:lnTo>
                    <a:cubicBezTo>
                      <a:pt x="800728" y="508146"/>
                      <a:pt x="800284" y="510771"/>
                      <a:pt x="800799" y="514098"/>
                    </a:cubicBezTo>
                    <a:lnTo>
                      <a:pt x="803152" y="506143"/>
                    </a:lnTo>
                    <a:close/>
                    <a:moveTo>
                      <a:pt x="1064456" y="500497"/>
                    </a:moveTo>
                    <a:cubicBezTo>
                      <a:pt x="1050285" y="510189"/>
                      <a:pt x="1044549" y="508352"/>
                      <a:pt x="1038757" y="501754"/>
                    </a:cubicBezTo>
                    <a:cubicBezTo>
                      <a:pt x="1044549" y="508352"/>
                      <a:pt x="1051260" y="512082"/>
                      <a:pt x="1064456" y="500497"/>
                    </a:cubicBezTo>
                    <a:close/>
                    <a:moveTo>
                      <a:pt x="1392881" y="487080"/>
                    </a:moveTo>
                    <a:cubicBezTo>
                      <a:pt x="1393396" y="490407"/>
                      <a:pt x="1391775" y="494236"/>
                      <a:pt x="1391223" y="497814"/>
                    </a:cubicBezTo>
                    <a:lnTo>
                      <a:pt x="1391588" y="498524"/>
                    </a:lnTo>
                    <a:close/>
                    <a:moveTo>
                      <a:pt x="1094749" y="484899"/>
                    </a:moveTo>
                    <a:cubicBezTo>
                      <a:pt x="1095781" y="491554"/>
                      <a:pt x="1099680" y="499127"/>
                      <a:pt x="1091132" y="501133"/>
                    </a:cubicBezTo>
                    <a:cubicBezTo>
                      <a:pt x="1101573" y="498152"/>
                      <a:pt x="1097674" y="490579"/>
                      <a:pt x="1094749" y="484899"/>
                    </a:cubicBezTo>
                    <a:close/>
                    <a:moveTo>
                      <a:pt x="116598" y="483158"/>
                    </a:moveTo>
                    <a:cubicBezTo>
                      <a:pt x="124396" y="498305"/>
                      <a:pt x="128409" y="515400"/>
                      <a:pt x="121980" y="535477"/>
                    </a:cubicBezTo>
                    <a:cubicBezTo>
                      <a:pt x="130302" y="514425"/>
                      <a:pt x="126290" y="497330"/>
                      <a:pt x="116598" y="483158"/>
                    </a:cubicBezTo>
                    <a:close/>
                    <a:moveTo>
                      <a:pt x="2259514" y="481571"/>
                    </a:moveTo>
                    <a:cubicBezTo>
                      <a:pt x="2258821" y="503484"/>
                      <a:pt x="2251417" y="521668"/>
                      <a:pt x="2237246" y="531360"/>
                    </a:cubicBezTo>
                    <a:cubicBezTo>
                      <a:pt x="2251417" y="521668"/>
                      <a:pt x="2259796" y="505377"/>
                      <a:pt x="2259514" y="481571"/>
                    </a:cubicBezTo>
                    <a:close/>
                    <a:moveTo>
                      <a:pt x="1992024" y="473193"/>
                    </a:moveTo>
                    <a:lnTo>
                      <a:pt x="1991450" y="473599"/>
                    </a:lnTo>
                    <a:lnTo>
                      <a:pt x="1991314" y="473558"/>
                    </a:lnTo>
                    <a:cubicBezTo>
                      <a:pt x="1986796" y="474088"/>
                      <a:pt x="1982780" y="476755"/>
                      <a:pt x="1979509" y="482032"/>
                    </a:cubicBezTo>
                    <a:lnTo>
                      <a:pt x="1991450" y="473599"/>
                    </a:lnTo>
                    <a:lnTo>
                      <a:pt x="2006128" y="477907"/>
                    </a:lnTo>
                    <a:cubicBezTo>
                      <a:pt x="2001798" y="474148"/>
                      <a:pt x="1996778" y="472541"/>
                      <a:pt x="1992024" y="473193"/>
                    </a:cubicBezTo>
                    <a:close/>
                    <a:moveTo>
                      <a:pt x="299312" y="470517"/>
                    </a:moveTo>
                    <a:lnTo>
                      <a:pt x="288910" y="475274"/>
                    </a:lnTo>
                    <a:lnTo>
                      <a:pt x="275505" y="470798"/>
                    </a:lnTo>
                    <a:cubicBezTo>
                      <a:pt x="279348" y="473610"/>
                      <a:pt x="284367" y="475217"/>
                      <a:pt x="288892" y="475283"/>
                    </a:cubicBezTo>
                    <a:lnTo>
                      <a:pt x="288910" y="475274"/>
                    </a:lnTo>
                    <a:lnTo>
                      <a:pt x="289968" y="475627"/>
                    </a:lnTo>
                    <a:cubicBezTo>
                      <a:pt x="294134" y="475578"/>
                      <a:pt x="297446" y="473872"/>
                      <a:pt x="299312" y="470517"/>
                    </a:cubicBezTo>
                    <a:close/>
                    <a:moveTo>
                      <a:pt x="631692" y="469434"/>
                    </a:moveTo>
                    <a:cubicBezTo>
                      <a:pt x="623257" y="480963"/>
                      <a:pt x="613846" y="490599"/>
                      <a:pt x="604324" y="490712"/>
                    </a:cubicBezTo>
                    <a:cubicBezTo>
                      <a:pt x="609572" y="491601"/>
                      <a:pt x="614549" y="489637"/>
                      <a:pt x="619147" y="485774"/>
                    </a:cubicBezTo>
                    <a:cubicBezTo>
                      <a:pt x="623744" y="481909"/>
                      <a:pt x="627961" y="476146"/>
                      <a:pt x="631692" y="469434"/>
                    </a:cubicBezTo>
                    <a:close/>
                    <a:moveTo>
                      <a:pt x="1433615" y="468501"/>
                    </a:moveTo>
                    <a:cubicBezTo>
                      <a:pt x="1443194" y="473150"/>
                      <a:pt x="1441414" y="483648"/>
                      <a:pt x="1443420" y="492195"/>
                    </a:cubicBezTo>
                    <a:cubicBezTo>
                      <a:pt x="1450413" y="519733"/>
                      <a:pt x="1448633" y="530230"/>
                      <a:pt x="1434461" y="539922"/>
                    </a:cubicBezTo>
                    <a:cubicBezTo>
                      <a:pt x="1451501" y="531148"/>
                      <a:pt x="1450413" y="519733"/>
                      <a:pt x="1443420" y="492195"/>
                    </a:cubicBezTo>
                    <a:cubicBezTo>
                      <a:pt x="1441414" y="483648"/>
                      <a:pt x="1445087" y="472175"/>
                      <a:pt x="1433615" y="468501"/>
                    </a:cubicBezTo>
                    <a:close/>
                    <a:moveTo>
                      <a:pt x="727662" y="450558"/>
                    </a:moveTo>
                    <a:lnTo>
                      <a:pt x="727082" y="450975"/>
                    </a:lnTo>
                    <a:lnTo>
                      <a:pt x="726952" y="450924"/>
                    </a:lnTo>
                    <a:cubicBezTo>
                      <a:pt x="718877" y="452685"/>
                      <a:pt x="710142" y="458980"/>
                      <a:pt x="701220" y="469562"/>
                    </a:cubicBezTo>
                    <a:lnTo>
                      <a:pt x="727082" y="450975"/>
                    </a:lnTo>
                    <a:lnTo>
                      <a:pt x="748721" y="459475"/>
                    </a:lnTo>
                    <a:cubicBezTo>
                      <a:pt x="749752" y="466130"/>
                      <a:pt x="753651" y="473703"/>
                      <a:pt x="745104" y="475709"/>
                    </a:cubicBezTo>
                    <a:cubicBezTo>
                      <a:pt x="755545" y="472728"/>
                      <a:pt x="751646" y="465155"/>
                      <a:pt x="748721" y="459475"/>
                    </a:cubicBezTo>
                    <a:cubicBezTo>
                      <a:pt x="742441" y="451930"/>
                      <a:pt x="735500" y="448917"/>
                      <a:pt x="727662" y="450558"/>
                    </a:cubicBezTo>
                    <a:close/>
                    <a:moveTo>
                      <a:pt x="2021967" y="448194"/>
                    </a:moveTo>
                    <a:cubicBezTo>
                      <a:pt x="2024892" y="453874"/>
                      <a:pt x="2025923" y="460528"/>
                      <a:pt x="2016400" y="460641"/>
                    </a:cubicBezTo>
                    <a:cubicBezTo>
                      <a:pt x="2025923" y="460528"/>
                      <a:pt x="2026785" y="452899"/>
                      <a:pt x="2021967" y="448194"/>
                    </a:cubicBezTo>
                    <a:close/>
                    <a:moveTo>
                      <a:pt x="1343671" y="433375"/>
                    </a:moveTo>
                    <a:lnTo>
                      <a:pt x="1352880" y="445864"/>
                    </a:lnTo>
                    <a:lnTo>
                      <a:pt x="1353533" y="461831"/>
                    </a:lnTo>
                    <a:cubicBezTo>
                      <a:pt x="1351809" y="477090"/>
                      <a:pt x="1351060" y="494243"/>
                      <a:pt x="1338782" y="502960"/>
                    </a:cubicBezTo>
                    <a:cubicBezTo>
                      <a:pt x="1333359" y="507548"/>
                      <a:pt x="1329899" y="511875"/>
                      <a:pt x="1327984" y="516004"/>
                    </a:cubicBezTo>
                    <a:lnTo>
                      <a:pt x="1326697" y="526005"/>
                    </a:lnTo>
                    <a:lnTo>
                      <a:pt x="1326092" y="527159"/>
                    </a:lnTo>
                    <a:lnTo>
                      <a:pt x="1326475" y="527727"/>
                    </a:lnTo>
                    <a:lnTo>
                      <a:pt x="1326457" y="527868"/>
                    </a:lnTo>
                    <a:cubicBezTo>
                      <a:pt x="1327976" y="535470"/>
                      <a:pt x="1334012" y="542541"/>
                      <a:pt x="1341239" y="549599"/>
                    </a:cubicBezTo>
                    <a:lnTo>
                      <a:pt x="1326475" y="527727"/>
                    </a:lnTo>
                    <a:lnTo>
                      <a:pt x="1326697" y="526005"/>
                    </a:lnTo>
                    <a:lnTo>
                      <a:pt x="1338782" y="502960"/>
                    </a:lnTo>
                    <a:cubicBezTo>
                      <a:pt x="1352953" y="493268"/>
                      <a:pt x="1351809" y="477090"/>
                      <a:pt x="1353533" y="461831"/>
                    </a:cubicBezTo>
                    <a:cubicBezTo>
                      <a:pt x="1354423" y="456583"/>
                      <a:pt x="1354840" y="451577"/>
                      <a:pt x="1353593" y="446830"/>
                    </a:cubicBezTo>
                    <a:lnTo>
                      <a:pt x="1352880" y="445864"/>
                    </a:lnTo>
                    <a:lnTo>
                      <a:pt x="1352862" y="445410"/>
                    </a:lnTo>
                    <a:cubicBezTo>
                      <a:pt x="1351615" y="440662"/>
                      <a:pt x="1348949" y="436646"/>
                      <a:pt x="1343671" y="433375"/>
                    </a:cubicBezTo>
                    <a:close/>
                    <a:moveTo>
                      <a:pt x="2570334" y="429314"/>
                    </a:moveTo>
                    <a:cubicBezTo>
                      <a:pt x="2585593" y="431037"/>
                      <a:pt x="2594367" y="448077"/>
                      <a:pt x="2604977" y="459380"/>
                    </a:cubicBezTo>
                    <a:cubicBezTo>
                      <a:pt x="2614614" y="468790"/>
                      <a:pt x="2605317" y="487949"/>
                      <a:pt x="2591089" y="492879"/>
                    </a:cubicBezTo>
                    <a:cubicBezTo>
                      <a:pt x="2608185" y="488867"/>
                      <a:pt x="2615588" y="470683"/>
                      <a:pt x="2604977" y="459380"/>
                    </a:cubicBezTo>
                    <a:cubicBezTo>
                      <a:pt x="2594367" y="448077"/>
                      <a:pt x="2586512" y="428169"/>
                      <a:pt x="2570334" y="429314"/>
                    </a:cubicBezTo>
                    <a:close/>
                    <a:moveTo>
                      <a:pt x="1276843" y="419882"/>
                    </a:moveTo>
                    <a:cubicBezTo>
                      <a:pt x="1281660" y="424586"/>
                      <a:pt x="1287396" y="426423"/>
                      <a:pt x="1290209" y="422580"/>
                    </a:cubicBezTo>
                    <a:cubicBezTo>
                      <a:pt x="1289289" y="425448"/>
                      <a:pt x="1283553" y="423611"/>
                      <a:pt x="1276843" y="419882"/>
                    </a:cubicBezTo>
                    <a:close/>
                    <a:moveTo>
                      <a:pt x="650117" y="416832"/>
                    </a:moveTo>
                    <a:cubicBezTo>
                      <a:pt x="637839" y="425550"/>
                      <a:pt x="622636" y="428587"/>
                      <a:pt x="609214" y="421127"/>
                    </a:cubicBezTo>
                    <a:cubicBezTo>
                      <a:pt x="622636" y="428587"/>
                      <a:pt x="635945" y="426525"/>
                      <a:pt x="650117" y="416832"/>
                    </a:cubicBezTo>
                    <a:close/>
                    <a:moveTo>
                      <a:pt x="1109162" y="415202"/>
                    </a:moveTo>
                    <a:lnTo>
                      <a:pt x="1104106" y="434032"/>
                    </a:lnTo>
                    <a:lnTo>
                      <a:pt x="1086555" y="436424"/>
                    </a:lnTo>
                    <a:cubicBezTo>
                      <a:pt x="1077951" y="433668"/>
                      <a:pt x="1074220" y="440379"/>
                      <a:pt x="1071409" y="444222"/>
                    </a:cubicBezTo>
                    <a:cubicBezTo>
                      <a:pt x="1077090" y="441297"/>
                      <a:pt x="1078926" y="435561"/>
                      <a:pt x="1086555" y="436424"/>
                    </a:cubicBezTo>
                    <a:cubicBezTo>
                      <a:pt x="1094673" y="438231"/>
                      <a:pt x="1100381" y="437687"/>
                      <a:pt x="1104031" y="434310"/>
                    </a:cubicBezTo>
                    <a:lnTo>
                      <a:pt x="1104106" y="434032"/>
                    </a:lnTo>
                    <a:lnTo>
                      <a:pt x="1104740" y="433945"/>
                    </a:lnTo>
                    <a:cubicBezTo>
                      <a:pt x="1108628" y="430447"/>
                      <a:pt x="1110221" y="424237"/>
                      <a:pt x="1109162" y="415202"/>
                    </a:cubicBezTo>
                    <a:close/>
                    <a:moveTo>
                      <a:pt x="1239557" y="407942"/>
                    </a:moveTo>
                    <a:cubicBezTo>
                      <a:pt x="1237890" y="427962"/>
                      <a:pt x="1232322" y="440409"/>
                      <a:pt x="1222855" y="445284"/>
                    </a:cubicBezTo>
                    <a:cubicBezTo>
                      <a:pt x="1232322" y="440409"/>
                      <a:pt x="1239783" y="426987"/>
                      <a:pt x="1239557" y="407942"/>
                    </a:cubicBezTo>
                    <a:close/>
                    <a:moveTo>
                      <a:pt x="210923" y="405848"/>
                    </a:moveTo>
                    <a:cubicBezTo>
                      <a:pt x="202545" y="422137"/>
                      <a:pt x="207475" y="436365"/>
                      <a:pt x="219979" y="446694"/>
                    </a:cubicBezTo>
                    <a:cubicBezTo>
                      <a:pt x="209369" y="435390"/>
                      <a:pt x="204438" y="421162"/>
                      <a:pt x="210923" y="405848"/>
                    </a:cubicBezTo>
                    <a:close/>
                    <a:moveTo>
                      <a:pt x="562349" y="404539"/>
                    </a:moveTo>
                    <a:lnTo>
                      <a:pt x="570650" y="410612"/>
                    </a:lnTo>
                    <a:lnTo>
                      <a:pt x="571122" y="421578"/>
                    </a:lnTo>
                    <a:cubicBezTo>
                      <a:pt x="564693" y="441656"/>
                      <a:pt x="574329" y="451066"/>
                      <a:pt x="592457" y="453708"/>
                    </a:cubicBezTo>
                    <a:cubicBezTo>
                      <a:pt x="575248" y="448197"/>
                      <a:pt x="566587" y="440681"/>
                      <a:pt x="571122" y="421578"/>
                    </a:cubicBezTo>
                    <a:cubicBezTo>
                      <a:pt x="571553" y="417764"/>
                      <a:pt x="571985" y="413949"/>
                      <a:pt x="570996" y="410865"/>
                    </a:cubicBezTo>
                    <a:lnTo>
                      <a:pt x="570650" y="410612"/>
                    </a:lnTo>
                    <a:lnTo>
                      <a:pt x="570630" y="410155"/>
                    </a:lnTo>
                    <a:cubicBezTo>
                      <a:pt x="569519" y="406834"/>
                      <a:pt x="567111" y="404482"/>
                      <a:pt x="562349" y="404539"/>
                    </a:cubicBezTo>
                    <a:close/>
                    <a:moveTo>
                      <a:pt x="1198145" y="395694"/>
                    </a:moveTo>
                    <a:cubicBezTo>
                      <a:pt x="1185455" y="398523"/>
                      <a:pt x="1182936" y="411947"/>
                      <a:pt x="1178802" y="424853"/>
                    </a:cubicBezTo>
                    <a:cubicBezTo>
                      <a:pt x="1185288" y="409538"/>
                      <a:pt x="1186956" y="389517"/>
                      <a:pt x="1214662" y="396808"/>
                    </a:cubicBezTo>
                    <a:cubicBezTo>
                      <a:pt x="1207735" y="394985"/>
                      <a:pt x="1202375" y="394751"/>
                      <a:pt x="1198145" y="395694"/>
                    </a:cubicBezTo>
                    <a:close/>
                    <a:moveTo>
                      <a:pt x="2448898" y="388846"/>
                    </a:moveTo>
                    <a:cubicBezTo>
                      <a:pt x="2449141" y="389319"/>
                      <a:pt x="2450821" y="390475"/>
                      <a:pt x="2453581" y="392128"/>
                    </a:cubicBezTo>
                    <a:lnTo>
                      <a:pt x="2460447" y="395981"/>
                    </a:lnTo>
                    <a:lnTo>
                      <a:pt x="2465418" y="399053"/>
                    </a:lnTo>
                    <a:lnTo>
                      <a:pt x="2485609" y="409099"/>
                    </a:lnTo>
                    <a:lnTo>
                      <a:pt x="2497905" y="415410"/>
                    </a:lnTo>
                    <a:cubicBezTo>
                      <a:pt x="2521975" y="427267"/>
                      <a:pt x="2546153" y="438172"/>
                      <a:pt x="2547558" y="436250"/>
                    </a:cubicBezTo>
                    <a:cubicBezTo>
                      <a:pt x="2547099" y="437685"/>
                      <a:pt x="2523165" y="427253"/>
                      <a:pt x="2498980" y="415754"/>
                    </a:cubicBezTo>
                    <a:lnTo>
                      <a:pt x="2485609" y="409099"/>
                    </a:lnTo>
                    <a:lnTo>
                      <a:pt x="2464741" y="398392"/>
                    </a:lnTo>
                    <a:lnTo>
                      <a:pt x="2460447" y="395981"/>
                    </a:lnTo>
                    <a:close/>
                    <a:moveTo>
                      <a:pt x="1041188" y="385530"/>
                    </a:moveTo>
                    <a:cubicBezTo>
                      <a:pt x="1040284" y="389588"/>
                      <a:pt x="1040739" y="392797"/>
                      <a:pt x="1041962" y="395536"/>
                    </a:cubicBezTo>
                    <a:lnTo>
                      <a:pt x="1042463" y="396204"/>
                    </a:lnTo>
                    <a:lnTo>
                      <a:pt x="1042510" y="396601"/>
                    </a:lnTo>
                    <a:cubicBezTo>
                      <a:pt x="1043855" y="399576"/>
                      <a:pt x="1045907" y="401963"/>
                      <a:pt x="1048076" y="404139"/>
                    </a:cubicBezTo>
                    <a:lnTo>
                      <a:pt x="1054259" y="410337"/>
                    </a:lnTo>
                    <a:lnTo>
                      <a:pt x="1057761" y="417716"/>
                    </a:lnTo>
                    <a:cubicBezTo>
                      <a:pt x="1057874" y="427239"/>
                      <a:pt x="1062805" y="441466"/>
                      <a:pt x="1049496" y="443529"/>
                    </a:cubicBezTo>
                    <a:cubicBezTo>
                      <a:pt x="1020927" y="443868"/>
                      <a:pt x="1029758" y="465669"/>
                      <a:pt x="1026140" y="481902"/>
                    </a:cubicBezTo>
                    <a:cubicBezTo>
                      <a:pt x="1029758" y="465669"/>
                      <a:pt x="1021901" y="445761"/>
                      <a:pt x="1049496" y="443529"/>
                    </a:cubicBezTo>
                    <a:cubicBezTo>
                      <a:pt x="1063780" y="443360"/>
                      <a:pt x="1060742" y="428157"/>
                      <a:pt x="1057761" y="417716"/>
                    </a:cubicBezTo>
                    <a:cubicBezTo>
                      <a:pt x="1057489" y="414862"/>
                      <a:pt x="1056152" y="412557"/>
                      <a:pt x="1054341" y="410420"/>
                    </a:cubicBezTo>
                    <a:lnTo>
                      <a:pt x="1054259" y="410337"/>
                    </a:lnTo>
                    <a:lnTo>
                      <a:pt x="1053793" y="409355"/>
                    </a:lnTo>
                    <a:cubicBezTo>
                      <a:pt x="1051860" y="406982"/>
                      <a:pt x="1049513" y="404896"/>
                      <a:pt x="1047345" y="402720"/>
                    </a:cubicBezTo>
                    <a:lnTo>
                      <a:pt x="1042463" y="396204"/>
                    </a:lnTo>
                    <a:close/>
                    <a:moveTo>
                      <a:pt x="1746739" y="369549"/>
                    </a:moveTo>
                    <a:lnTo>
                      <a:pt x="1761551" y="386676"/>
                    </a:lnTo>
                    <a:lnTo>
                      <a:pt x="1761811" y="387230"/>
                    </a:lnTo>
                    <a:lnTo>
                      <a:pt x="1787739" y="453827"/>
                    </a:lnTo>
                    <a:lnTo>
                      <a:pt x="1814350" y="424065"/>
                    </a:lnTo>
                    <a:lnTo>
                      <a:pt x="1830453" y="419034"/>
                    </a:lnTo>
                    <a:cubicBezTo>
                      <a:pt x="1836489" y="418546"/>
                      <a:pt x="1843047" y="419361"/>
                      <a:pt x="1850217" y="421657"/>
                    </a:cubicBezTo>
                    <a:cubicBezTo>
                      <a:pt x="1861690" y="425331"/>
                      <a:pt x="1873162" y="429004"/>
                      <a:pt x="1879011" y="440364"/>
                    </a:cubicBezTo>
                    <a:cubicBezTo>
                      <a:pt x="1872188" y="427112"/>
                      <a:pt x="1861690" y="425331"/>
                      <a:pt x="1850217" y="421657"/>
                    </a:cubicBezTo>
                    <a:cubicBezTo>
                      <a:pt x="1835876" y="417065"/>
                      <a:pt x="1824461" y="418152"/>
                      <a:pt x="1814528" y="423866"/>
                    </a:cubicBezTo>
                    <a:lnTo>
                      <a:pt x="1814350" y="424065"/>
                    </a:lnTo>
                    <a:lnTo>
                      <a:pt x="1813819" y="424232"/>
                    </a:lnTo>
                    <a:cubicBezTo>
                      <a:pt x="1803648" y="430067"/>
                      <a:pt x="1795200" y="440405"/>
                      <a:pt x="1787739" y="453827"/>
                    </a:cubicBezTo>
                    <a:cubicBezTo>
                      <a:pt x="1780399" y="437247"/>
                      <a:pt x="1776157" y="420868"/>
                      <a:pt x="1770746" y="406289"/>
                    </a:cubicBezTo>
                    <a:lnTo>
                      <a:pt x="1761811" y="387230"/>
                    </a:lnTo>
                    <a:lnTo>
                      <a:pt x="1761631" y="386768"/>
                    </a:lnTo>
                    <a:lnTo>
                      <a:pt x="1761551" y="386676"/>
                    </a:lnTo>
                    <a:lnTo>
                      <a:pt x="1761220" y="385970"/>
                    </a:lnTo>
                    <a:cubicBezTo>
                      <a:pt x="1757396" y="379779"/>
                      <a:pt x="1752747" y="374239"/>
                      <a:pt x="1746739" y="369549"/>
                    </a:cubicBezTo>
                    <a:close/>
                    <a:moveTo>
                      <a:pt x="1465703" y="363356"/>
                    </a:moveTo>
                    <a:cubicBezTo>
                      <a:pt x="1468684" y="373796"/>
                      <a:pt x="1465929" y="382401"/>
                      <a:pt x="1461224" y="387219"/>
                    </a:cubicBezTo>
                    <a:cubicBezTo>
                      <a:pt x="1467822" y="381426"/>
                      <a:pt x="1469659" y="375690"/>
                      <a:pt x="1465703" y="363356"/>
                    </a:cubicBezTo>
                    <a:close/>
                    <a:moveTo>
                      <a:pt x="1138890" y="351990"/>
                    </a:moveTo>
                    <a:cubicBezTo>
                      <a:pt x="1138028" y="359620"/>
                      <a:pt x="1140034" y="368167"/>
                      <a:pt x="1130511" y="368281"/>
                    </a:cubicBezTo>
                    <a:cubicBezTo>
                      <a:pt x="1141927" y="367193"/>
                      <a:pt x="1140896" y="360538"/>
                      <a:pt x="1138890" y="351990"/>
                    </a:cubicBezTo>
                    <a:close/>
                    <a:moveTo>
                      <a:pt x="1219834" y="351030"/>
                    </a:moveTo>
                    <a:cubicBezTo>
                      <a:pt x="1209506" y="363535"/>
                      <a:pt x="1222872" y="366234"/>
                      <a:pt x="1226771" y="373806"/>
                    </a:cubicBezTo>
                    <a:cubicBezTo>
                      <a:pt x="1224765" y="365259"/>
                      <a:pt x="1209506" y="363535"/>
                      <a:pt x="1219834" y="351030"/>
                    </a:cubicBezTo>
                    <a:close/>
                    <a:moveTo>
                      <a:pt x="734208" y="349881"/>
                    </a:moveTo>
                    <a:cubicBezTo>
                      <a:pt x="732895" y="349659"/>
                      <a:pt x="731705" y="349673"/>
                      <a:pt x="731246" y="351107"/>
                    </a:cubicBezTo>
                    <a:cubicBezTo>
                      <a:pt x="733139" y="350132"/>
                      <a:pt x="736007" y="351050"/>
                      <a:pt x="737900" y="350076"/>
                    </a:cubicBezTo>
                    <a:cubicBezTo>
                      <a:pt x="736954" y="350563"/>
                      <a:pt x="735520" y="350104"/>
                      <a:pt x="734208" y="349881"/>
                    </a:cubicBezTo>
                    <a:close/>
                    <a:moveTo>
                      <a:pt x="96891" y="347197"/>
                    </a:moveTo>
                    <a:cubicBezTo>
                      <a:pt x="76177" y="367443"/>
                      <a:pt x="71811" y="400829"/>
                      <a:pt x="81673" y="429284"/>
                    </a:cubicBezTo>
                    <a:cubicBezTo>
                      <a:pt x="71811" y="400829"/>
                      <a:pt x="79045" y="368361"/>
                      <a:pt x="96891" y="347197"/>
                    </a:cubicBezTo>
                    <a:close/>
                    <a:moveTo>
                      <a:pt x="669291" y="347079"/>
                    </a:moveTo>
                    <a:cubicBezTo>
                      <a:pt x="645653" y="361645"/>
                      <a:pt x="639973" y="364570"/>
                      <a:pt x="645878" y="380691"/>
                    </a:cubicBezTo>
                    <a:cubicBezTo>
                      <a:pt x="639973" y="364570"/>
                      <a:pt x="647546" y="360671"/>
                      <a:pt x="669291" y="347079"/>
                    </a:cubicBezTo>
                    <a:close/>
                    <a:moveTo>
                      <a:pt x="287290" y="340178"/>
                    </a:moveTo>
                    <a:cubicBezTo>
                      <a:pt x="284535" y="348783"/>
                      <a:pt x="278855" y="351707"/>
                      <a:pt x="271226" y="350844"/>
                    </a:cubicBezTo>
                    <a:cubicBezTo>
                      <a:pt x="275528" y="352222"/>
                      <a:pt x="278855" y="351707"/>
                      <a:pt x="281451" y="349771"/>
                    </a:cubicBezTo>
                    <a:cubicBezTo>
                      <a:pt x="284048" y="347835"/>
                      <a:pt x="285913" y="344480"/>
                      <a:pt x="287290" y="340178"/>
                    </a:cubicBezTo>
                    <a:close/>
                    <a:moveTo>
                      <a:pt x="2489754" y="330384"/>
                    </a:moveTo>
                    <a:cubicBezTo>
                      <a:pt x="2477464" y="328029"/>
                      <a:pt x="2464857" y="329131"/>
                      <a:pt x="2452982" y="331653"/>
                    </a:cubicBezTo>
                    <a:lnTo>
                      <a:pt x="2490391" y="330739"/>
                    </a:lnTo>
                    <a:lnTo>
                      <a:pt x="2524629" y="349852"/>
                    </a:lnTo>
                    <a:cubicBezTo>
                      <a:pt x="2534264" y="359262"/>
                      <a:pt x="2533459" y="371654"/>
                      <a:pt x="2524105" y="386050"/>
                    </a:cubicBezTo>
                    <a:cubicBezTo>
                      <a:pt x="2533459" y="371654"/>
                      <a:pt x="2535239" y="361156"/>
                      <a:pt x="2524629" y="349852"/>
                    </a:cubicBezTo>
                    <a:cubicBezTo>
                      <a:pt x="2514018" y="338549"/>
                      <a:pt x="2502762" y="332968"/>
                      <a:pt x="2490830" y="330728"/>
                    </a:cubicBezTo>
                    <a:lnTo>
                      <a:pt x="2490391" y="330739"/>
                    </a:lnTo>
                    <a:close/>
                    <a:moveTo>
                      <a:pt x="2433824" y="322356"/>
                    </a:moveTo>
                    <a:cubicBezTo>
                      <a:pt x="2433880" y="327117"/>
                      <a:pt x="2423438" y="330098"/>
                      <a:pt x="2429288" y="341458"/>
                    </a:cubicBezTo>
                    <a:cubicBezTo>
                      <a:pt x="2425332" y="329123"/>
                      <a:pt x="2433880" y="327117"/>
                      <a:pt x="2433824" y="322356"/>
                    </a:cubicBezTo>
                    <a:close/>
                    <a:moveTo>
                      <a:pt x="2728975" y="314096"/>
                    </a:moveTo>
                    <a:cubicBezTo>
                      <a:pt x="2697184" y="363998"/>
                      <a:pt x="2694429" y="372602"/>
                      <a:pt x="2712315" y="435250"/>
                    </a:cubicBezTo>
                    <a:cubicBezTo>
                      <a:pt x="2696322" y="371628"/>
                      <a:pt x="2697184" y="363998"/>
                      <a:pt x="2728975" y="314096"/>
                    </a:cubicBezTo>
                    <a:close/>
                    <a:moveTo>
                      <a:pt x="653473" y="308218"/>
                    </a:moveTo>
                    <a:cubicBezTo>
                      <a:pt x="650970" y="308009"/>
                      <a:pt x="648359" y="308755"/>
                      <a:pt x="646007" y="311163"/>
                    </a:cubicBezTo>
                    <a:cubicBezTo>
                      <a:pt x="651686" y="308239"/>
                      <a:pt x="656449" y="308183"/>
                      <a:pt x="660292" y="310994"/>
                    </a:cubicBezTo>
                    <a:cubicBezTo>
                      <a:pt x="658370" y="309588"/>
                      <a:pt x="655975" y="308426"/>
                      <a:pt x="653473" y="308218"/>
                    </a:cubicBezTo>
                    <a:close/>
                    <a:moveTo>
                      <a:pt x="602123" y="305017"/>
                    </a:moveTo>
                    <a:cubicBezTo>
                      <a:pt x="565120" y="316884"/>
                      <a:pt x="565120" y="316884"/>
                      <a:pt x="574119" y="352969"/>
                    </a:cubicBezTo>
                    <a:cubicBezTo>
                      <a:pt x="566095" y="318777"/>
                      <a:pt x="566095" y="318777"/>
                      <a:pt x="602123" y="305017"/>
                    </a:cubicBezTo>
                    <a:close/>
                    <a:moveTo>
                      <a:pt x="1047746" y="295926"/>
                    </a:moveTo>
                    <a:cubicBezTo>
                      <a:pt x="1067879" y="307116"/>
                      <a:pt x="1089737" y="303047"/>
                      <a:pt x="1109870" y="314237"/>
                    </a:cubicBezTo>
                    <a:cubicBezTo>
                      <a:pt x="1089737" y="303047"/>
                      <a:pt x="1065012" y="306197"/>
                      <a:pt x="1047746" y="295926"/>
                    </a:cubicBezTo>
                    <a:close/>
                    <a:moveTo>
                      <a:pt x="1147735" y="294740"/>
                    </a:moveTo>
                    <a:cubicBezTo>
                      <a:pt x="1152609" y="304207"/>
                      <a:pt x="1149855" y="312812"/>
                      <a:pt x="1140388" y="317686"/>
                    </a:cubicBezTo>
                    <a:cubicBezTo>
                      <a:pt x="1151748" y="311837"/>
                      <a:pt x="1152609" y="304207"/>
                      <a:pt x="1147735" y="294740"/>
                    </a:cubicBezTo>
                    <a:close/>
                    <a:moveTo>
                      <a:pt x="1032374" y="284679"/>
                    </a:moveTo>
                    <a:cubicBezTo>
                      <a:pt x="1033518" y="300856"/>
                      <a:pt x="1048891" y="312103"/>
                      <a:pt x="1041486" y="330286"/>
                    </a:cubicBezTo>
                    <a:cubicBezTo>
                      <a:pt x="1039621" y="333642"/>
                      <a:pt x="1040610" y="336725"/>
                      <a:pt x="1042904" y="339437"/>
                    </a:cubicBezTo>
                    <a:lnTo>
                      <a:pt x="1043178" y="339641"/>
                    </a:lnTo>
                    <a:lnTo>
                      <a:pt x="1043270" y="340146"/>
                    </a:lnTo>
                    <a:cubicBezTo>
                      <a:pt x="1045442" y="342621"/>
                      <a:pt x="1048797" y="344487"/>
                      <a:pt x="1052154" y="346351"/>
                    </a:cubicBezTo>
                    <a:lnTo>
                      <a:pt x="1043178" y="339641"/>
                    </a:lnTo>
                    <a:lnTo>
                      <a:pt x="1041486" y="330286"/>
                    </a:lnTo>
                    <a:cubicBezTo>
                      <a:pt x="1049865" y="313996"/>
                      <a:pt x="1034493" y="302750"/>
                      <a:pt x="1032374" y="284679"/>
                    </a:cubicBezTo>
                    <a:close/>
                    <a:moveTo>
                      <a:pt x="1537139" y="283458"/>
                    </a:moveTo>
                    <a:cubicBezTo>
                      <a:pt x="1530655" y="298773"/>
                      <a:pt x="1526062" y="313114"/>
                      <a:pt x="1543328" y="323386"/>
                    </a:cubicBezTo>
                    <a:lnTo>
                      <a:pt x="1563627" y="341174"/>
                    </a:lnTo>
                    <a:lnTo>
                      <a:pt x="1573775" y="354833"/>
                    </a:lnTo>
                    <a:lnTo>
                      <a:pt x="1574569" y="356070"/>
                    </a:lnTo>
                    <a:lnTo>
                      <a:pt x="1578196" y="372498"/>
                    </a:lnTo>
                    <a:cubicBezTo>
                      <a:pt x="1578125" y="366547"/>
                      <a:pt x="1576932" y="361322"/>
                      <a:pt x="1574927" y="356629"/>
                    </a:cubicBezTo>
                    <a:lnTo>
                      <a:pt x="1574569" y="356070"/>
                    </a:lnTo>
                    <a:lnTo>
                      <a:pt x="1574516" y="355830"/>
                    </a:lnTo>
                    <a:lnTo>
                      <a:pt x="1573775" y="354833"/>
                    </a:lnTo>
                    <a:lnTo>
                      <a:pt x="1566786" y="343942"/>
                    </a:lnTo>
                    <a:lnTo>
                      <a:pt x="1563627" y="341174"/>
                    </a:lnTo>
                    <a:lnTo>
                      <a:pt x="1561212" y="337923"/>
                    </a:lnTo>
                    <a:cubicBezTo>
                      <a:pt x="1555717" y="332838"/>
                      <a:pt x="1549457" y="328314"/>
                      <a:pt x="1543328" y="323386"/>
                    </a:cubicBezTo>
                    <a:cubicBezTo>
                      <a:pt x="1527955" y="312140"/>
                      <a:pt x="1529680" y="296880"/>
                      <a:pt x="1537139" y="283458"/>
                    </a:cubicBezTo>
                    <a:close/>
                    <a:moveTo>
                      <a:pt x="356141" y="283169"/>
                    </a:moveTo>
                    <a:cubicBezTo>
                      <a:pt x="346731" y="292805"/>
                      <a:pt x="343920" y="296648"/>
                      <a:pt x="345870" y="300434"/>
                    </a:cubicBezTo>
                    <a:cubicBezTo>
                      <a:pt x="344895" y="298541"/>
                      <a:pt x="346731" y="292805"/>
                      <a:pt x="356141" y="283169"/>
                    </a:cubicBezTo>
                    <a:close/>
                    <a:moveTo>
                      <a:pt x="1769474" y="278800"/>
                    </a:moveTo>
                    <a:cubicBezTo>
                      <a:pt x="1757083" y="277994"/>
                      <a:pt x="1752378" y="282811"/>
                      <a:pt x="1745780" y="288605"/>
                    </a:cubicBezTo>
                    <a:cubicBezTo>
                      <a:pt x="1738207" y="292504"/>
                      <a:pt x="1731496" y="288774"/>
                      <a:pt x="1729490" y="280226"/>
                    </a:cubicBezTo>
                    <a:cubicBezTo>
                      <a:pt x="1729602" y="289749"/>
                      <a:pt x="1736314" y="293479"/>
                      <a:pt x="1745780" y="288605"/>
                    </a:cubicBezTo>
                    <a:cubicBezTo>
                      <a:pt x="1753353" y="284706"/>
                      <a:pt x="1758976" y="277019"/>
                      <a:pt x="1769474" y="278800"/>
                    </a:cubicBezTo>
                    <a:close/>
                    <a:moveTo>
                      <a:pt x="1168170" y="271045"/>
                    </a:moveTo>
                    <a:cubicBezTo>
                      <a:pt x="1162698" y="271467"/>
                      <a:pt x="1155570" y="272742"/>
                      <a:pt x="1146535" y="273801"/>
                    </a:cubicBezTo>
                    <a:cubicBezTo>
                      <a:pt x="1166499" y="270708"/>
                      <a:pt x="1176022" y="270595"/>
                      <a:pt x="1179865" y="273406"/>
                    </a:cubicBezTo>
                    <a:cubicBezTo>
                      <a:pt x="1177456" y="271054"/>
                      <a:pt x="1173641" y="270623"/>
                      <a:pt x="1168170" y="271045"/>
                    </a:cubicBezTo>
                    <a:close/>
                    <a:moveTo>
                      <a:pt x="1225529" y="269055"/>
                    </a:moveTo>
                    <a:cubicBezTo>
                      <a:pt x="1230516" y="288044"/>
                      <a:pt x="1223974" y="298599"/>
                      <a:pt x="1214565" y="308234"/>
                    </a:cubicBezTo>
                    <a:cubicBezTo>
                      <a:pt x="1224949" y="300492"/>
                      <a:pt x="1230516" y="288044"/>
                      <a:pt x="1225529" y="269055"/>
                    </a:cubicBezTo>
                    <a:close/>
                    <a:moveTo>
                      <a:pt x="1021651" y="263852"/>
                    </a:moveTo>
                    <a:cubicBezTo>
                      <a:pt x="1000712" y="265053"/>
                      <a:pt x="994170" y="275607"/>
                      <a:pt x="1007705" y="292590"/>
                    </a:cubicBezTo>
                    <a:cubicBezTo>
                      <a:pt x="1019290" y="305786"/>
                      <a:pt x="1013667" y="313473"/>
                      <a:pt x="1002307" y="319322"/>
                    </a:cubicBezTo>
                    <a:cubicBezTo>
                      <a:pt x="1015560" y="312498"/>
                      <a:pt x="1019290" y="305786"/>
                      <a:pt x="1007705" y="292590"/>
                    </a:cubicBezTo>
                    <a:cubicBezTo>
                      <a:pt x="995145" y="277500"/>
                      <a:pt x="1000712" y="265053"/>
                      <a:pt x="1021651" y="263852"/>
                    </a:cubicBezTo>
                    <a:close/>
                    <a:moveTo>
                      <a:pt x="477706" y="254108"/>
                    </a:moveTo>
                    <a:cubicBezTo>
                      <a:pt x="499619" y="254801"/>
                      <a:pt x="512123" y="265130"/>
                      <a:pt x="517111" y="284119"/>
                    </a:cubicBezTo>
                    <a:cubicBezTo>
                      <a:pt x="513041" y="262261"/>
                      <a:pt x="498645" y="252908"/>
                      <a:pt x="477706" y="254108"/>
                    </a:cubicBezTo>
                    <a:close/>
                    <a:moveTo>
                      <a:pt x="713827" y="247500"/>
                    </a:moveTo>
                    <a:cubicBezTo>
                      <a:pt x="711071" y="256104"/>
                      <a:pt x="695868" y="259142"/>
                      <a:pt x="689270" y="264934"/>
                    </a:cubicBezTo>
                    <a:cubicBezTo>
                      <a:pt x="693516" y="261550"/>
                      <a:pt x="699209" y="259817"/>
                      <a:pt x="704065" y="257616"/>
                    </a:cubicBezTo>
                    <a:cubicBezTo>
                      <a:pt x="708920" y="255416"/>
                      <a:pt x="712936" y="252749"/>
                      <a:pt x="713827" y="247500"/>
                    </a:cubicBezTo>
                    <a:close/>
                    <a:moveTo>
                      <a:pt x="1951131" y="247240"/>
                    </a:moveTo>
                    <a:cubicBezTo>
                      <a:pt x="1938152" y="247037"/>
                      <a:pt x="1926778" y="251696"/>
                      <a:pt x="1923563" y="261734"/>
                    </a:cubicBezTo>
                    <a:cubicBezTo>
                      <a:pt x="1930967" y="243551"/>
                      <a:pt x="1970033" y="244993"/>
                      <a:pt x="1988329" y="261920"/>
                    </a:cubicBezTo>
                    <a:cubicBezTo>
                      <a:pt x="1978694" y="252509"/>
                      <a:pt x="1964110" y="247444"/>
                      <a:pt x="1951131" y="247240"/>
                    </a:cubicBezTo>
                    <a:close/>
                    <a:moveTo>
                      <a:pt x="1577648" y="245834"/>
                    </a:moveTo>
                    <a:lnTo>
                      <a:pt x="1573634" y="253195"/>
                    </a:lnTo>
                    <a:lnTo>
                      <a:pt x="1565370" y="254551"/>
                    </a:lnTo>
                    <a:cubicBezTo>
                      <a:pt x="1568238" y="255469"/>
                      <a:pt x="1571091" y="255197"/>
                      <a:pt x="1573337" y="253742"/>
                    </a:cubicBezTo>
                    <a:lnTo>
                      <a:pt x="1573634" y="253195"/>
                    </a:lnTo>
                    <a:lnTo>
                      <a:pt x="1574756" y="253011"/>
                    </a:lnTo>
                    <a:cubicBezTo>
                      <a:pt x="1577001" y="251556"/>
                      <a:pt x="1578163" y="249161"/>
                      <a:pt x="1577648" y="245834"/>
                    </a:cubicBezTo>
                    <a:close/>
                    <a:moveTo>
                      <a:pt x="1843368" y="245542"/>
                    </a:moveTo>
                    <a:lnTo>
                      <a:pt x="1850601" y="254718"/>
                    </a:lnTo>
                    <a:lnTo>
                      <a:pt x="1854801" y="266002"/>
                    </a:lnTo>
                    <a:lnTo>
                      <a:pt x="1855038" y="266363"/>
                    </a:lnTo>
                    <a:lnTo>
                      <a:pt x="1855167" y="266712"/>
                    </a:lnTo>
                    <a:cubicBezTo>
                      <a:pt x="1858235" y="274414"/>
                      <a:pt x="1862837" y="281026"/>
                      <a:pt x="1876175" y="281345"/>
                    </a:cubicBezTo>
                    <a:cubicBezTo>
                      <a:pt x="1869506" y="281185"/>
                      <a:pt x="1864960" y="279334"/>
                      <a:pt x="1861683" y="276531"/>
                    </a:cubicBezTo>
                    <a:lnTo>
                      <a:pt x="1855038" y="266363"/>
                    </a:lnTo>
                    <a:lnTo>
                      <a:pt x="1850817" y="254992"/>
                    </a:lnTo>
                    <a:lnTo>
                      <a:pt x="1850601" y="254718"/>
                    </a:lnTo>
                    <a:lnTo>
                      <a:pt x="1850406" y="254194"/>
                    </a:lnTo>
                    <a:cubicBezTo>
                      <a:pt x="1848784" y="250537"/>
                      <a:pt x="1846723" y="247406"/>
                      <a:pt x="1843368" y="245542"/>
                    </a:cubicBezTo>
                    <a:close/>
                    <a:moveTo>
                      <a:pt x="853744" y="240127"/>
                    </a:moveTo>
                    <a:cubicBezTo>
                      <a:pt x="863380" y="249537"/>
                      <a:pt x="882313" y="239788"/>
                      <a:pt x="891087" y="256828"/>
                    </a:cubicBezTo>
                    <a:cubicBezTo>
                      <a:pt x="893064" y="262995"/>
                      <a:pt x="896650" y="264143"/>
                      <a:pt x="900565" y="263025"/>
                    </a:cubicBezTo>
                    <a:lnTo>
                      <a:pt x="901199" y="262616"/>
                    </a:lnTo>
                    <a:lnTo>
                      <a:pt x="901275" y="262660"/>
                    </a:lnTo>
                    <a:cubicBezTo>
                      <a:pt x="904954" y="261664"/>
                      <a:pt x="908726" y="258523"/>
                      <a:pt x="912025" y="255628"/>
                    </a:cubicBezTo>
                    <a:lnTo>
                      <a:pt x="901199" y="262616"/>
                    </a:lnTo>
                    <a:lnTo>
                      <a:pt x="891087" y="256828"/>
                    </a:lnTo>
                    <a:cubicBezTo>
                      <a:pt x="882313" y="239788"/>
                      <a:pt x="865273" y="248563"/>
                      <a:pt x="853744" y="240127"/>
                    </a:cubicBezTo>
                    <a:close/>
                    <a:moveTo>
                      <a:pt x="361541" y="236526"/>
                    </a:moveTo>
                    <a:cubicBezTo>
                      <a:pt x="335354" y="241926"/>
                      <a:pt x="314698" y="261993"/>
                      <a:pt x="291205" y="268701"/>
                    </a:cubicBezTo>
                    <a:cubicBezTo>
                      <a:pt x="282657" y="270706"/>
                      <a:pt x="276059" y="276500"/>
                      <a:pt x="279958" y="284072"/>
                    </a:cubicBezTo>
                    <a:cubicBezTo>
                      <a:pt x="278928" y="277418"/>
                      <a:pt x="282657" y="270706"/>
                      <a:pt x="291205" y="268701"/>
                    </a:cubicBezTo>
                    <a:cubicBezTo>
                      <a:pt x="325398" y="260675"/>
                      <a:pt x="349784" y="228957"/>
                      <a:pt x="389882" y="237053"/>
                    </a:cubicBezTo>
                    <a:cubicBezTo>
                      <a:pt x="379614" y="234556"/>
                      <a:pt x="370270" y="234726"/>
                      <a:pt x="361541" y="236526"/>
                    </a:cubicBezTo>
                    <a:close/>
                    <a:moveTo>
                      <a:pt x="2545132" y="231509"/>
                    </a:moveTo>
                    <a:cubicBezTo>
                      <a:pt x="2550869" y="233347"/>
                      <a:pt x="2556604" y="235183"/>
                      <a:pt x="2559529" y="240863"/>
                    </a:cubicBezTo>
                    <a:cubicBezTo>
                      <a:pt x="2560561" y="247518"/>
                      <a:pt x="2560673" y="257040"/>
                      <a:pt x="2552125" y="259047"/>
                    </a:cubicBezTo>
                    <a:cubicBezTo>
                      <a:pt x="2560673" y="257040"/>
                      <a:pt x="2563429" y="248436"/>
                      <a:pt x="2559529" y="240863"/>
                    </a:cubicBezTo>
                    <a:cubicBezTo>
                      <a:pt x="2558498" y="234209"/>
                      <a:pt x="2550869" y="233347"/>
                      <a:pt x="2545132" y="231509"/>
                    </a:cubicBezTo>
                    <a:close/>
                    <a:moveTo>
                      <a:pt x="2510828" y="230012"/>
                    </a:moveTo>
                    <a:cubicBezTo>
                      <a:pt x="2516620" y="236610"/>
                      <a:pt x="2521381" y="236553"/>
                      <a:pt x="2525168" y="234604"/>
                    </a:cubicBezTo>
                    <a:cubicBezTo>
                      <a:pt x="2520406" y="234660"/>
                      <a:pt x="2515645" y="234716"/>
                      <a:pt x="2510828" y="230012"/>
                    </a:cubicBezTo>
                    <a:close/>
                    <a:moveTo>
                      <a:pt x="62093" y="223795"/>
                    </a:moveTo>
                    <a:lnTo>
                      <a:pt x="77933" y="236652"/>
                    </a:lnTo>
                    <a:lnTo>
                      <a:pt x="78059" y="236964"/>
                    </a:lnTo>
                    <a:lnTo>
                      <a:pt x="84267" y="257540"/>
                    </a:lnTo>
                    <a:lnTo>
                      <a:pt x="83823" y="289254"/>
                    </a:lnTo>
                    <a:cubicBezTo>
                      <a:pt x="82098" y="304513"/>
                      <a:pt x="79399" y="317879"/>
                      <a:pt x="89092" y="332051"/>
                    </a:cubicBezTo>
                    <a:cubicBezTo>
                      <a:pt x="79399" y="317879"/>
                      <a:pt x="83992" y="303538"/>
                      <a:pt x="83823" y="289254"/>
                    </a:cubicBezTo>
                    <a:cubicBezTo>
                      <a:pt x="84792" y="280671"/>
                      <a:pt x="86020" y="271281"/>
                      <a:pt x="85661" y="262161"/>
                    </a:cubicBezTo>
                    <a:lnTo>
                      <a:pt x="84267" y="257540"/>
                    </a:lnTo>
                    <a:lnTo>
                      <a:pt x="84338" y="252460"/>
                    </a:lnTo>
                    <a:lnTo>
                      <a:pt x="78059" y="236964"/>
                    </a:lnTo>
                    <a:lnTo>
                      <a:pt x="77976" y="236687"/>
                    </a:lnTo>
                    <a:lnTo>
                      <a:pt x="77933" y="236652"/>
                    </a:lnTo>
                    <a:lnTo>
                      <a:pt x="77839" y="236421"/>
                    </a:lnTo>
                    <a:cubicBezTo>
                      <a:pt x="74328" y="231567"/>
                      <a:pt x="69278" y="227281"/>
                      <a:pt x="62093" y="223795"/>
                    </a:cubicBezTo>
                    <a:close/>
                    <a:moveTo>
                      <a:pt x="1335283" y="207752"/>
                    </a:moveTo>
                    <a:cubicBezTo>
                      <a:pt x="1334420" y="215382"/>
                      <a:pt x="1332640" y="225880"/>
                      <a:pt x="1329829" y="229723"/>
                    </a:cubicBezTo>
                    <a:cubicBezTo>
                      <a:pt x="1335508" y="226798"/>
                      <a:pt x="1335395" y="217276"/>
                      <a:pt x="1335283" y="207752"/>
                    </a:cubicBezTo>
                    <a:close/>
                    <a:moveTo>
                      <a:pt x="231385" y="203693"/>
                    </a:moveTo>
                    <a:cubicBezTo>
                      <a:pt x="222838" y="205698"/>
                      <a:pt x="223868" y="212354"/>
                      <a:pt x="222031" y="218090"/>
                    </a:cubicBezTo>
                    <a:cubicBezTo>
                      <a:pt x="215829" y="257212"/>
                      <a:pt x="201939" y="290711"/>
                      <a:pt x="172735" y="317725"/>
                    </a:cubicBezTo>
                    <a:cubicBezTo>
                      <a:pt x="201939" y="290711"/>
                      <a:pt x="217722" y="256237"/>
                      <a:pt x="222031" y="218090"/>
                    </a:cubicBezTo>
                    <a:cubicBezTo>
                      <a:pt x="223868" y="212354"/>
                      <a:pt x="224731" y="204724"/>
                      <a:pt x="231385" y="203693"/>
                    </a:cubicBezTo>
                    <a:close/>
                    <a:moveTo>
                      <a:pt x="1098018" y="198183"/>
                    </a:moveTo>
                    <a:cubicBezTo>
                      <a:pt x="1092338" y="201108"/>
                      <a:pt x="1088336" y="204965"/>
                      <a:pt x="1085775" y="209876"/>
                    </a:cubicBezTo>
                    <a:lnTo>
                      <a:pt x="1085593" y="210787"/>
                    </a:lnTo>
                    <a:lnTo>
                      <a:pt x="1085430" y="210951"/>
                    </a:lnTo>
                    <a:cubicBezTo>
                      <a:pt x="1082511" y="215748"/>
                      <a:pt x="1081148" y="221240"/>
                      <a:pt x="1082179" y="227896"/>
                    </a:cubicBezTo>
                    <a:lnTo>
                      <a:pt x="1085593" y="210787"/>
                    </a:lnTo>
                    <a:close/>
                    <a:moveTo>
                      <a:pt x="1460803" y="191026"/>
                    </a:moveTo>
                    <a:cubicBezTo>
                      <a:pt x="1464928" y="217645"/>
                      <a:pt x="1453682" y="233017"/>
                      <a:pt x="1425170" y="238117"/>
                    </a:cubicBezTo>
                    <a:cubicBezTo>
                      <a:pt x="1439913" y="236513"/>
                      <a:pt x="1450097" y="231869"/>
                      <a:pt x="1455956" y="224061"/>
                    </a:cubicBezTo>
                    <a:cubicBezTo>
                      <a:pt x="1461816" y="216253"/>
                      <a:pt x="1463352" y="205282"/>
                      <a:pt x="1460803" y="191026"/>
                    </a:cubicBezTo>
                    <a:close/>
                    <a:moveTo>
                      <a:pt x="2063142" y="185673"/>
                    </a:moveTo>
                    <a:cubicBezTo>
                      <a:pt x="2058604" y="184417"/>
                      <a:pt x="2054086" y="184947"/>
                      <a:pt x="2051274" y="188790"/>
                    </a:cubicBezTo>
                    <a:cubicBezTo>
                      <a:pt x="2056898" y="181104"/>
                      <a:pt x="2067452" y="187646"/>
                      <a:pt x="2075138" y="193268"/>
                    </a:cubicBezTo>
                    <a:cubicBezTo>
                      <a:pt x="2084774" y="202679"/>
                      <a:pt x="2093378" y="205435"/>
                      <a:pt x="2102788" y="195798"/>
                    </a:cubicBezTo>
                    <a:cubicBezTo>
                      <a:pt x="2092403" y="203541"/>
                      <a:pt x="2083799" y="200786"/>
                      <a:pt x="2075138" y="193268"/>
                    </a:cubicBezTo>
                    <a:cubicBezTo>
                      <a:pt x="2072241" y="189970"/>
                      <a:pt x="2067681" y="186929"/>
                      <a:pt x="2063142" y="185673"/>
                    </a:cubicBezTo>
                    <a:close/>
                    <a:moveTo>
                      <a:pt x="1570259" y="184967"/>
                    </a:moveTo>
                    <a:lnTo>
                      <a:pt x="1574121" y="191422"/>
                    </a:lnTo>
                    <a:lnTo>
                      <a:pt x="1572618" y="196118"/>
                    </a:lnTo>
                    <a:lnTo>
                      <a:pt x="1570755" y="199933"/>
                    </a:lnTo>
                    <a:lnTo>
                      <a:pt x="1557232" y="210836"/>
                    </a:lnTo>
                    <a:cubicBezTo>
                      <a:pt x="1561147" y="209718"/>
                      <a:pt x="1565579" y="206987"/>
                      <a:pt x="1568982" y="203565"/>
                    </a:cubicBezTo>
                    <a:lnTo>
                      <a:pt x="1570755" y="199933"/>
                    </a:lnTo>
                    <a:lnTo>
                      <a:pt x="1571619" y="199237"/>
                    </a:lnTo>
                    <a:lnTo>
                      <a:pt x="1572618" y="196118"/>
                    </a:lnTo>
                    <a:lnTo>
                      <a:pt x="1574556" y="192148"/>
                    </a:lnTo>
                    <a:lnTo>
                      <a:pt x="1574121" y="191422"/>
                    </a:lnTo>
                    <a:lnTo>
                      <a:pt x="1574144" y="191349"/>
                    </a:lnTo>
                    <a:cubicBezTo>
                      <a:pt x="1574056" y="188850"/>
                      <a:pt x="1572898" y="186602"/>
                      <a:pt x="1570259" y="184967"/>
                    </a:cubicBezTo>
                    <a:close/>
                    <a:moveTo>
                      <a:pt x="375894" y="181979"/>
                    </a:moveTo>
                    <a:cubicBezTo>
                      <a:pt x="364479" y="183067"/>
                      <a:pt x="353063" y="184155"/>
                      <a:pt x="342565" y="182374"/>
                    </a:cubicBezTo>
                    <a:cubicBezTo>
                      <a:pt x="354038" y="186048"/>
                      <a:pt x="364479" y="183067"/>
                      <a:pt x="375894" y="181979"/>
                    </a:cubicBezTo>
                    <a:close/>
                    <a:moveTo>
                      <a:pt x="1243760" y="173702"/>
                    </a:moveTo>
                    <a:cubicBezTo>
                      <a:pt x="1236899" y="173679"/>
                      <a:pt x="1230123" y="174473"/>
                      <a:pt x="1223482" y="176695"/>
                    </a:cubicBezTo>
                    <a:cubicBezTo>
                      <a:pt x="1251019" y="169703"/>
                      <a:pt x="1278782" y="181755"/>
                      <a:pt x="1306376" y="179523"/>
                    </a:cubicBezTo>
                    <a:cubicBezTo>
                      <a:pt x="1317792" y="178435"/>
                      <a:pt x="1328403" y="189738"/>
                      <a:pt x="1335227" y="202991"/>
                    </a:cubicBezTo>
                    <a:cubicBezTo>
                      <a:pt x="1328403" y="189738"/>
                      <a:pt x="1319685" y="177460"/>
                      <a:pt x="1306376" y="179523"/>
                    </a:cubicBezTo>
                    <a:cubicBezTo>
                      <a:pt x="1285680" y="181197"/>
                      <a:pt x="1264341" y="173770"/>
                      <a:pt x="1243760" y="173702"/>
                    </a:cubicBezTo>
                    <a:close/>
                    <a:moveTo>
                      <a:pt x="2377693" y="166826"/>
                    </a:moveTo>
                    <a:lnTo>
                      <a:pt x="2385520" y="175163"/>
                    </a:lnTo>
                    <a:lnTo>
                      <a:pt x="2380787" y="186790"/>
                    </a:lnTo>
                    <a:cubicBezTo>
                      <a:pt x="2369483" y="197400"/>
                      <a:pt x="2375333" y="208760"/>
                      <a:pt x="2383074" y="219144"/>
                    </a:cubicBezTo>
                    <a:cubicBezTo>
                      <a:pt x="2377226" y="207785"/>
                      <a:pt x="2370458" y="199293"/>
                      <a:pt x="2380787" y="186790"/>
                    </a:cubicBezTo>
                    <a:cubicBezTo>
                      <a:pt x="2384085" y="183893"/>
                      <a:pt x="2385936" y="179347"/>
                      <a:pt x="2385650" y="175302"/>
                    </a:cubicBezTo>
                    <a:lnTo>
                      <a:pt x="2385520" y="175163"/>
                    </a:lnTo>
                    <a:lnTo>
                      <a:pt x="2386339" y="173151"/>
                    </a:lnTo>
                    <a:cubicBezTo>
                      <a:pt x="2386053" y="169107"/>
                      <a:pt x="2383401" y="166282"/>
                      <a:pt x="2377693" y="166826"/>
                    </a:cubicBezTo>
                    <a:close/>
                    <a:moveTo>
                      <a:pt x="1404133" y="150744"/>
                    </a:moveTo>
                    <a:cubicBezTo>
                      <a:pt x="1407114" y="161185"/>
                      <a:pt x="1407930" y="169748"/>
                      <a:pt x="1405261" y="175613"/>
                    </a:cubicBezTo>
                    <a:lnTo>
                      <a:pt x="1403808" y="177043"/>
                    </a:lnTo>
                    <a:lnTo>
                      <a:pt x="1385483" y="184299"/>
                    </a:lnTo>
                    <a:cubicBezTo>
                      <a:pt x="1381668" y="183869"/>
                      <a:pt x="1378828" y="185331"/>
                      <a:pt x="1376597" y="187976"/>
                    </a:cubicBezTo>
                    <a:lnTo>
                      <a:pt x="1376556" y="188059"/>
                    </a:lnTo>
                    <a:lnTo>
                      <a:pt x="1375888" y="188341"/>
                    </a:lnTo>
                    <a:cubicBezTo>
                      <a:pt x="1373420" y="191109"/>
                      <a:pt x="1371799" y="194938"/>
                      <a:pt x="1371368" y="198753"/>
                    </a:cubicBezTo>
                    <a:lnTo>
                      <a:pt x="1376556" y="188059"/>
                    </a:lnTo>
                    <a:lnTo>
                      <a:pt x="1385483" y="184299"/>
                    </a:lnTo>
                    <a:cubicBezTo>
                      <a:pt x="1390961" y="184472"/>
                      <a:pt x="1395239" y="183767"/>
                      <a:pt x="1398480" y="182285"/>
                    </a:cubicBezTo>
                    <a:lnTo>
                      <a:pt x="1403808" y="177043"/>
                    </a:lnTo>
                    <a:lnTo>
                      <a:pt x="1405627" y="176322"/>
                    </a:lnTo>
                    <a:cubicBezTo>
                      <a:pt x="1408417" y="170694"/>
                      <a:pt x="1407602" y="162132"/>
                      <a:pt x="1404133" y="150744"/>
                    </a:cubicBezTo>
                    <a:cubicBezTo>
                      <a:pt x="1419449" y="157229"/>
                      <a:pt x="1430921" y="160903"/>
                      <a:pt x="1436771" y="172263"/>
                    </a:cubicBezTo>
                    <a:cubicBezTo>
                      <a:pt x="1430921" y="160903"/>
                      <a:pt x="1421343" y="156255"/>
                      <a:pt x="1404133" y="150744"/>
                    </a:cubicBezTo>
                    <a:close/>
                    <a:moveTo>
                      <a:pt x="2275528" y="145177"/>
                    </a:moveTo>
                    <a:cubicBezTo>
                      <a:pt x="2271684" y="142366"/>
                      <a:pt x="2266979" y="147184"/>
                      <a:pt x="2261300" y="150108"/>
                    </a:cubicBezTo>
                    <a:cubicBezTo>
                      <a:pt x="2266979" y="147184"/>
                      <a:pt x="2272659" y="144260"/>
                      <a:pt x="2275528" y="145177"/>
                    </a:cubicBezTo>
                    <a:close/>
                    <a:moveTo>
                      <a:pt x="1511583" y="136137"/>
                    </a:moveTo>
                    <a:cubicBezTo>
                      <a:pt x="1493625" y="147778"/>
                      <a:pt x="1463163" y="149092"/>
                      <a:pt x="1462584" y="180529"/>
                    </a:cubicBezTo>
                    <a:cubicBezTo>
                      <a:pt x="1464139" y="150986"/>
                      <a:pt x="1494600" y="149671"/>
                      <a:pt x="1511583" y="136137"/>
                    </a:cubicBezTo>
                    <a:close/>
                    <a:moveTo>
                      <a:pt x="2469488" y="117164"/>
                    </a:moveTo>
                    <a:cubicBezTo>
                      <a:pt x="2473388" y="124737"/>
                      <a:pt x="2474419" y="131391"/>
                      <a:pt x="2470689" y="138103"/>
                    </a:cubicBezTo>
                    <a:cubicBezTo>
                      <a:pt x="2476313" y="130417"/>
                      <a:pt x="2472413" y="122844"/>
                      <a:pt x="2469488" y="117164"/>
                    </a:cubicBezTo>
                    <a:close/>
                    <a:moveTo>
                      <a:pt x="1614215" y="116824"/>
                    </a:moveTo>
                    <a:cubicBezTo>
                      <a:pt x="1616221" y="125372"/>
                      <a:pt x="1619203" y="135813"/>
                      <a:pt x="1608761" y="138795"/>
                    </a:cubicBezTo>
                    <a:cubicBezTo>
                      <a:pt x="1619203" y="135813"/>
                      <a:pt x="1619090" y="126291"/>
                      <a:pt x="1614215" y="116824"/>
                    </a:cubicBezTo>
                    <a:close/>
                    <a:moveTo>
                      <a:pt x="466546" y="116140"/>
                    </a:moveTo>
                    <a:cubicBezTo>
                      <a:pt x="471364" y="120846"/>
                      <a:pt x="467634" y="127556"/>
                      <a:pt x="467691" y="132318"/>
                    </a:cubicBezTo>
                    <a:cubicBezTo>
                      <a:pt x="460456" y="164786"/>
                      <a:pt x="432000" y="174648"/>
                      <a:pt x="407388" y="187321"/>
                    </a:cubicBezTo>
                    <a:cubicBezTo>
                      <a:pt x="413237" y="198680"/>
                      <a:pt x="423735" y="200461"/>
                      <a:pt x="434119" y="192718"/>
                    </a:cubicBezTo>
                    <a:cubicBezTo>
                      <a:pt x="447372" y="185894"/>
                      <a:pt x="460682" y="183832"/>
                      <a:pt x="472154" y="187505"/>
                    </a:cubicBezTo>
                    <a:cubicBezTo>
                      <a:pt x="483627" y="191179"/>
                      <a:pt x="497911" y="191009"/>
                      <a:pt x="503761" y="202369"/>
                    </a:cubicBezTo>
                    <a:cubicBezTo>
                      <a:pt x="499805" y="190034"/>
                      <a:pt x="483627" y="191179"/>
                      <a:pt x="472154" y="187505"/>
                    </a:cubicBezTo>
                    <a:cubicBezTo>
                      <a:pt x="459707" y="181938"/>
                      <a:pt x="444504" y="184975"/>
                      <a:pt x="434119" y="192718"/>
                    </a:cubicBezTo>
                    <a:cubicBezTo>
                      <a:pt x="422759" y="198567"/>
                      <a:pt x="415130" y="197705"/>
                      <a:pt x="407388" y="187321"/>
                    </a:cubicBezTo>
                    <a:cubicBezTo>
                      <a:pt x="433894" y="173673"/>
                      <a:pt x="461431" y="166679"/>
                      <a:pt x="467691" y="132318"/>
                    </a:cubicBezTo>
                    <a:cubicBezTo>
                      <a:pt x="469528" y="126582"/>
                      <a:pt x="473258" y="119871"/>
                      <a:pt x="466546" y="116140"/>
                    </a:cubicBezTo>
                    <a:close/>
                    <a:moveTo>
                      <a:pt x="1539870" y="111991"/>
                    </a:moveTo>
                    <a:cubicBezTo>
                      <a:pt x="1542907" y="127193"/>
                      <a:pt x="1539177" y="133905"/>
                      <a:pt x="1533497" y="136830"/>
                    </a:cubicBezTo>
                    <a:cubicBezTo>
                      <a:pt x="1541070" y="132930"/>
                      <a:pt x="1542907" y="127193"/>
                      <a:pt x="1539870" y="111991"/>
                    </a:cubicBezTo>
                    <a:close/>
                    <a:moveTo>
                      <a:pt x="2135046" y="104937"/>
                    </a:moveTo>
                    <a:cubicBezTo>
                      <a:pt x="2145712" y="121002"/>
                      <a:pt x="2128673" y="129775"/>
                      <a:pt x="2135497" y="143028"/>
                    </a:cubicBezTo>
                    <a:cubicBezTo>
                      <a:pt x="2128673" y="129775"/>
                      <a:pt x="2147606" y="120027"/>
                      <a:pt x="2135046" y="104937"/>
                    </a:cubicBezTo>
                    <a:close/>
                    <a:moveTo>
                      <a:pt x="1656786" y="92510"/>
                    </a:moveTo>
                    <a:cubicBezTo>
                      <a:pt x="1658792" y="101057"/>
                      <a:pt x="1651218" y="104957"/>
                      <a:pt x="1629361" y="109026"/>
                    </a:cubicBezTo>
                    <a:cubicBezTo>
                      <a:pt x="1640289" y="106991"/>
                      <a:pt x="1647891" y="105472"/>
                      <a:pt x="1652387" y="103157"/>
                    </a:cubicBezTo>
                    <a:cubicBezTo>
                      <a:pt x="1656884" y="100841"/>
                      <a:pt x="1658276" y="97730"/>
                      <a:pt x="1656786" y="92510"/>
                    </a:cubicBezTo>
                    <a:close/>
                    <a:moveTo>
                      <a:pt x="1803358" y="84105"/>
                    </a:moveTo>
                    <a:cubicBezTo>
                      <a:pt x="1794754" y="81350"/>
                      <a:pt x="1791023" y="88061"/>
                      <a:pt x="1787293" y="94772"/>
                    </a:cubicBezTo>
                    <a:cubicBezTo>
                      <a:pt x="1791023" y="88061"/>
                      <a:pt x="1795729" y="83243"/>
                      <a:pt x="1803358" y="84105"/>
                    </a:cubicBezTo>
                    <a:close/>
                    <a:moveTo>
                      <a:pt x="1622225" y="79466"/>
                    </a:moveTo>
                    <a:cubicBezTo>
                      <a:pt x="1617578" y="79164"/>
                      <a:pt x="1612358" y="80655"/>
                      <a:pt x="1608084" y="81658"/>
                    </a:cubicBezTo>
                    <a:cubicBezTo>
                      <a:pt x="1616632" y="79652"/>
                      <a:pt x="1627073" y="76670"/>
                      <a:pt x="1632922" y="88030"/>
                    </a:cubicBezTo>
                    <a:cubicBezTo>
                      <a:pt x="1630944" y="81863"/>
                      <a:pt x="1626872" y="79768"/>
                      <a:pt x="1622225" y="79466"/>
                    </a:cubicBezTo>
                    <a:close/>
                    <a:moveTo>
                      <a:pt x="2046133" y="76465"/>
                    </a:moveTo>
                    <a:cubicBezTo>
                      <a:pt x="2039536" y="82259"/>
                      <a:pt x="2034887" y="91838"/>
                      <a:pt x="2028232" y="92869"/>
                    </a:cubicBezTo>
                    <a:cubicBezTo>
                      <a:pt x="2034887" y="91838"/>
                      <a:pt x="2040510" y="84152"/>
                      <a:pt x="2046133" y="76465"/>
                    </a:cubicBezTo>
                    <a:close/>
                    <a:moveTo>
                      <a:pt x="1856717" y="76092"/>
                    </a:moveTo>
                    <a:cubicBezTo>
                      <a:pt x="1853254" y="75180"/>
                      <a:pt x="1849454" y="75939"/>
                      <a:pt x="1846155" y="78836"/>
                    </a:cubicBezTo>
                    <a:cubicBezTo>
                      <a:pt x="1853727" y="74936"/>
                      <a:pt x="1859463" y="76773"/>
                      <a:pt x="1865256" y="83372"/>
                    </a:cubicBezTo>
                    <a:cubicBezTo>
                      <a:pt x="1863306" y="79585"/>
                      <a:pt x="1860180" y="77003"/>
                      <a:pt x="1856717" y="76092"/>
                    </a:cubicBezTo>
                    <a:close/>
                    <a:moveTo>
                      <a:pt x="353545" y="64145"/>
                    </a:moveTo>
                    <a:cubicBezTo>
                      <a:pt x="341436" y="87146"/>
                      <a:pt x="369949" y="82046"/>
                      <a:pt x="376773" y="95299"/>
                    </a:cubicBezTo>
                    <a:cubicBezTo>
                      <a:pt x="382622" y="106658"/>
                      <a:pt x="388199" y="115164"/>
                      <a:pt x="394336" y="120687"/>
                    </a:cubicBezTo>
                    <a:lnTo>
                      <a:pt x="395256" y="121016"/>
                    </a:lnTo>
                    <a:lnTo>
                      <a:pt x="395776" y="121741"/>
                    </a:lnTo>
                    <a:cubicBezTo>
                      <a:pt x="402151" y="127142"/>
                      <a:pt x="408603" y="129208"/>
                      <a:pt x="415259" y="128178"/>
                    </a:cubicBezTo>
                    <a:lnTo>
                      <a:pt x="395256" y="121016"/>
                    </a:lnTo>
                    <a:lnTo>
                      <a:pt x="376773" y="95299"/>
                    </a:lnTo>
                    <a:cubicBezTo>
                      <a:pt x="369949" y="82046"/>
                      <a:pt x="343329" y="86171"/>
                      <a:pt x="353545" y="64145"/>
                    </a:cubicBezTo>
                    <a:close/>
                    <a:moveTo>
                      <a:pt x="2329529" y="40725"/>
                    </a:moveTo>
                    <a:cubicBezTo>
                      <a:pt x="2311628" y="57128"/>
                      <a:pt x="2320232" y="59883"/>
                      <a:pt x="2330730" y="61663"/>
                    </a:cubicBezTo>
                    <a:cubicBezTo>
                      <a:pt x="2322126" y="58908"/>
                      <a:pt x="2311628" y="57128"/>
                      <a:pt x="2329529" y="40725"/>
                    </a:cubicBezTo>
                    <a:close/>
                    <a:moveTo>
                      <a:pt x="2438067" y="37533"/>
                    </a:moveTo>
                    <a:cubicBezTo>
                      <a:pt x="2445922" y="57441"/>
                      <a:pt x="2467949" y="67656"/>
                      <a:pt x="2474886" y="90432"/>
                    </a:cubicBezTo>
                    <a:cubicBezTo>
                      <a:pt x="2469842" y="66681"/>
                      <a:pt x="2447815" y="56466"/>
                      <a:pt x="2438067" y="37533"/>
                    </a:cubicBezTo>
                    <a:close/>
                    <a:moveTo>
                      <a:pt x="2255072" y="26369"/>
                    </a:moveTo>
                    <a:cubicBezTo>
                      <a:pt x="2255127" y="31130"/>
                      <a:pt x="2256144" y="36595"/>
                      <a:pt x="2258703" y="41565"/>
                    </a:cubicBezTo>
                    <a:lnTo>
                      <a:pt x="2258949" y="41797"/>
                    </a:lnTo>
                    <a:lnTo>
                      <a:pt x="2259069" y="42274"/>
                    </a:lnTo>
                    <a:cubicBezTo>
                      <a:pt x="2261750" y="47481"/>
                      <a:pt x="2265850" y="51956"/>
                      <a:pt x="2271588" y="53793"/>
                    </a:cubicBezTo>
                    <a:lnTo>
                      <a:pt x="2258949" y="41797"/>
                    </a:lnTo>
                    <a:close/>
                    <a:moveTo>
                      <a:pt x="612103" y="22031"/>
                    </a:moveTo>
                    <a:cubicBezTo>
                      <a:pt x="604812" y="49738"/>
                      <a:pt x="617260" y="55304"/>
                      <a:pt x="640953" y="45499"/>
                    </a:cubicBezTo>
                    <a:cubicBezTo>
                      <a:pt x="644503" y="43671"/>
                      <a:pt x="648754" y="44514"/>
                      <a:pt x="653223" y="45371"/>
                    </a:cubicBezTo>
                    <a:lnTo>
                      <a:pt x="656162" y="45361"/>
                    </a:lnTo>
                    <a:lnTo>
                      <a:pt x="658457" y="45769"/>
                    </a:lnTo>
                    <a:lnTo>
                      <a:pt x="664927" y="45334"/>
                    </a:lnTo>
                    <a:lnTo>
                      <a:pt x="666801" y="45328"/>
                    </a:lnTo>
                    <a:lnTo>
                      <a:pt x="666937" y="45199"/>
                    </a:lnTo>
                    <a:lnTo>
                      <a:pt x="667067" y="45191"/>
                    </a:lnTo>
                    <a:cubicBezTo>
                      <a:pt x="669867" y="44086"/>
                      <a:pt x="672577" y="41791"/>
                      <a:pt x="675145" y="37475"/>
                    </a:cubicBezTo>
                    <a:lnTo>
                      <a:pt x="666937" y="45199"/>
                    </a:lnTo>
                    <a:lnTo>
                      <a:pt x="664927" y="45334"/>
                    </a:lnTo>
                    <a:lnTo>
                      <a:pt x="656162" y="45361"/>
                    </a:lnTo>
                    <a:lnTo>
                      <a:pt x="649644" y="44206"/>
                    </a:lnTo>
                    <a:cubicBezTo>
                      <a:pt x="646708" y="43883"/>
                      <a:pt x="643793" y="44037"/>
                      <a:pt x="640953" y="45499"/>
                    </a:cubicBezTo>
                    <a:cubicBezTo>
                      <a:pt x="617260" y="55304"/>
                      <a:pt x="606705" y="48763"/>
                      <a:pt x="612103" y="22031"/>
                    </a:cubicBezTo>
                    <a:close/>
                    <a:moveTo>
                      <a:pt x="2014020" y="18749"/>
                    </a:moveTo>
                    <a:cubicBezTo>
                      <a:pt x="2007365" y="19780"/>
                      <a:pt x="2001742" y="27467"/>
                      <a:pt x="1996005" y="25629"/>
                    </a:cubicBezTo>
                    <a:cubicBezTo>
                      <a:pt x="1999819" y="26060"/>
                      <a:pt x="2002904" y="25072"/>
                      <a:pt x="2005744" y="23609"/>
                    </a:cubicBezTo>
                    <a:cubicBezTo>
                      <a:pt x="2008584" y="22147"/>
                      <a:pt x="2011180" y="20212"/>
                      <a:pt x="2014020" y="18749"/>
                    </a:cubicBezTo>
                    <a:close/>
                    <a:moveTo>
                      <a:pt x="107242" y="855"/>
                    </a:moveTo>
                    <a:lnTo>
                      <a:pt x="287468" y="855"/>
                    </a:lnTo>
                    <a:lnTo>
                      <a:pt x="289020" y="3954"/>
                    </a:lnTo>
                    <a:cubicBezTo>
                      <a:pt x="293838" y="8660"/>
                      <a:pt x="289189" y="18239"/>
                      <a:pt x="285459" y="24949"/>
                    </a:cubicBezTo>
                    <a:cubicBezTo>
                      <a:pt x="289189" y="18239"/>
                      <a:pt x="294813" y="10553"/>
                      <a:pt x="289020" y="3954"/>
                    </a:cubicBezTo>
                    <a:lnTo>
                      <a:pt x="287712" y="855"/>
                    </a:lnTo>
                    <a:lnTo>
                      <a:pt x="480517" y="855"/>
                    </a:lnTo>
                    <a:lnTo>
                      <a:pt x="474715" y="1754"/>
                    </a:lnTo>
                    <a:cubicBezTo>
                      <a:pt x="479420" y="-3064"/>
                      <a:pt x="489974" y="3478"/>
                      <a:pt x="497604" y="4340"/>
                    </a:cubicBezTo>
                    <a:lnTo>
                      <a:pt x="524892" y="13955"/>
                    </a:lnTo>
                    <a:lnTo>
                      <a:pt x="536625" y="22865"/>
                    </a:lnTo>
                    <a:lnTo>
                      <a:pt x="539345" y="25389"/>
                    </a:lnTo>
                    <a:lnTo>
                      <a:pt x="545669" y="41867"/>
                    </a:lnTo>
                    <a:cubicBezTo>
                      <a:pt x="547675" y="50415"/>
                      <a:pt x="560010" y="46459"/>
                      <a:pt x="565689" y="43534"/>
                    </a:cubicBezTo>
                    <a:cubicBezTo>
                      <a:pt x="559035" y="44565"/>
                      <a:pt x="547675" y="50415"/>
                      <a:pt x="545669" y="41867"/>
                    </a:cubicBezTo>
                    <a:cubicBezTo>
                      <a:pt x="544637" y="35212"/>
                      <a:pt x="542491" y="29880"/>
                      <a:pt x="539508" y="25540"/>
                    </a:cubicBezTo>
                    <a:lnTo>
                      <a:pt x="539345" y="25389"/>
                    </a:lnTo>
                    <a:lnTo>
                      <a:pt x="539097" y="24742"/>
                    </a:lnTo>
                    <a:lnTo>
                      <a:pt x="536625" y="22865"/>
                    </a:lnTo>
                    <a:lnTo>
                      <a:pt x="528328" y="15166"/>
                    </a:lnTo>
                    <a:lnTo>
                      <a:pt x="524892" y="13955"/>
                    </a:lnTo>
                    <a:lnTo>
                      <a:pt x="521122" y="11092"/>
                    </a:lnTo>
                    <a:cubicBezTo>
                      <a:pt x="513945" y="8164"/>
                      <a:pt x="505843" y="6385"/>
                      <a:pt x="497604" y="4340"/>
                    </a:cubicBezTo>
                    <a:lnTo>
                      <a:pt x="486721" y="855"/>
                    </a:lnTo>
                    <a:lnTo>
                      <a:pt x="1065817" y="855"/>
                    </a:lnTo>
                    <a:lnTo>
                      <a:pt x="1690800" y="855"/>
                    </a:lnTo>
                    <a:lnTo>
                      <a:pt x="1693660" y="9450"/>
                    </a:lnTo>
                    <a:cubicBezTo>
                      <a:pt x="1693515" y="17310"/>
                      <a:pt x="1691707" y="25427"/>
                      <a:pt x="1691332" y="34003"/>
                    </a:cubicBezTo>
                    <a:cubicBezTo>
                      <a:pt x="1711578" y="54716"/>
                      <a:pt x="1716678" y="83228"/>
                      <a:pt x="1736924" y="103941"/>
                    </a:cubicBezTo>
                    <a:cubicBezTo>
                      <a:pt x="1718572" y="82253"/>
                      <a:pt x="1711578" y="54716"/>
                      <a:pt x="1691332" y="34003"/>
                    </a:cubicBezTo>
                    <a:cubicBezTo>
                      <a:pt x="1691707" y="25427"/>
                      <a:pt x="1693988" y="17066"/>
                      <a:pt x="1694370" y="9085"/>
                    </a:cubicBezTo>
                    <a:lnTo>
                      <a:pt x="1691330" y="855"/>
                    </a:lnTo>
                    <a:lnTo>
                      <a:pt x="2613472" y="855"/>
                    </a:lnTo>
                    <a:lnTo>
                      <a:pt x="2621020" y="14888"/>
                    </a:lnTo>
                    <a:cubicBezTo>
                      <a:pt x="2627422" y="22670"/>
                      <a:pt x="2635122" y="29484"/>
                      <a:pt x="2642808" y="35107"/>
                    </a:cubicBezTo>
                    <a:cubicBezTo>
                      <a:pt x="2657205" y="44461"/>
                      <a:pt x="2676307" y="48996"/>
                      <a:pt x="2669935" y="73834"/>
                    </a:cubicBezTo>
                    <a:cubicBezTo>
                      <a:pt x="2670910" y="75728"/>
                      <a:pt x="2676702" y="82326"/>
                      <a:pt x="2679570" y="83244"/>
                    </a:cubicBezTo>
                    <a:cubicBezTo>
                      <a:pt x="2701540" y="88698"/>
                      <a:pt x="2706528" y="107687"/>
                      <a:pt x="2718113" y="120884"/>
                    </a:cubicBezTo>
                    <a:cubicBezTo>
                      <a:pt x="2733598" y="141654"/>
                      <a:pt x="2740535" y="164429"/>
                      <a:pt x="2745578" y="188180"/>
                    </a:cubicBezTo>
                    <a:cubicBezTo>
                      <a:pt x="2770360" y="189791"/>
                      <a:pt x="2763013" y="212736"/>
                      <a:pt x="2771730" y="225014"/>
                    </a:cubicBezTo>
                    <a:cubicBezTo>
                      <a:pt x="2753716" y="231894"/>
                      <a:pt x="2742186" y="223459"/>
                      <a:pt x="2732494" y="209288"/>
                    </a:cubicBezTo>
                    <a:cubicBezTo>
                      <a:pt x="2740293" y="224434"/>
                      <a:pt x="2752797" y="234762"/>
                      <a:pt x="2771730" y="225014"/>
                    </a:cubicBezTo>
                    <a:cubicBezTo>
                      <a:pt x="2800524" y="243721"/>
                      <a:pt x="2811360" y="274070"/>
                      <a:pt x="2826902" y="299601"/>
                    </a:cubicBezTo>
                    <a:cubicBezTo>
                      <a:pt x="2817661" y="323521"/>
                      <a:pt x="2829303" y="341479"/>
                      <a:pt x="2840026" y="362305"/>
                    </a:cubicBezTo>
                    <a:cubicBezTo>
                      <a:pt x="2847768" y="372690"/>
                      <a:pt x="2855398" y="373552"/>
                      <a:pt x="2866757" y="367702"/>
                    </a:cubicBezTo>
                    <a:cubicBezTo>
                      <a:pt x="2877481" y="388529"/>
                      <a:pt x="2891016" y="405512"/>
                      <a:pt x="2905525" y="424388"/>
                    </a:cubicBezTo>
                    <a:cubicBezTo>
                      <a:pt x="2919061" y="441371"/>
                      <a:pt x="2939364" y="466846"/>
                      <a:pt x="2934941" y="495471"/>
                    </a:cubicBezTo>
                    <a:cubicBezTo>
                      <a:pt x="2934079" y="503101"/>
                      <a:pt x="2939872" y="509698"/>
                      <a:pt x="2944689" y="514403"/>
                    </a:cubicBezTo>
                    <a:cubicBezTo>
                      <a:pt x="2956275" y="527601"/>
                      <a:pt x="2968779" y="537928"/>
                      <a:pt x="2956669" y="560930"/>
                    </a:cubicBezTo>
                    <a:cubicBezTo>
                      <a:pt x="2950128" y="571484"/>
                      <a:pt x="2964638" y="590360"/>
                      <a:pt x="2974330" y="604532"/>
                    </a:cubicBezTo>
                    <a:cubicBezTo>
                      <a:pt x="2985915" y="617728"/>
                      <a:pt x="2994633" y="630006"/>
                      <a:pt x="3004325" y="644177"/>
                    </a:cubicBezTo>
                    <a:cubicBezTo>
                      <a:pt x="3009143" y="648882"/>
                      <a:pt x="3015910" y="657374"/>
                      <a:pt x="3012180" y="664085"/>
                    </a:cubicBezTo>
                    <a:cubicBezTo>
                      <a:pt x="2994561" y="704295"/>
                      <a:pt x="3012164" y="743136"/>
                      <a:pt x="3033442" y="770503"/>
                    </a:cubicBezTo>
                    <a:cubicBezTo>
                      <a:pt x="3056669" y="801658"/>
                      <a:pt x="3042836" y="839919"/>
                      <a:pt x="3063196" y="870154"/>
                    </a:cubicBezTo>
                    <a:cubicBezTo>
                      <a:pt x="3064171" y="872048"/>
                      <a:pt x="3061415" y="880652"/>
                      <a:pt x="3059522" y="881627"/>
                    </a:cubicBezTo>
                    <a:cubicBezTo>
                      <a:pt x="3034965" y="899062"/>
                      <a:pt x="3049588" y="927461"/>
                      <a:pt x="3046028" y="948456"/>
                    </a:cubicBezTo>
                    <a:cubicBezTo>
                      <a:pt x="3043385" y="966583"/>
                      <a:pt x="3054109" y="987410"/>
                      <a:pt x="3030471" y="1001976"/>
                    </a:cubicBezTo>
                    <a:cubicBezTo>
                      <a:pt x="3023873" y="1007769"/>
                      <a:pt x="3027829" y="1020103"/>
                      <a:pt x="3031728" y="1027676"/>
                    </a:cubicBezTo>
                    <a:cubicBezTo>
                      <a:pt x="3051226" y="1065542"/>
                      <a:pt x="3021045" y="1090662"/>
                      <a:pt x="3009968" y="1120318"/>
                    </a:cubicBezTo>
                    <a:cubicBezTo>
                      <a:pt x="3003539" y="1140395"/>
                      <a:pt x="2987700" y="1170108"/>
                      <a:pt x="2987064" y="1196783"/>
                    </a:cubicBezTo>
                    <a:cubicBezTo>
                      <a:pt x="2987176" y="1206306"/>
                      <a:pt x="2975761" y="1207393"/>
                      <a:pt x="2969162" y="1213186"/>
                    </a:cubicBezTo>
                    <a:cubicBezTo>
                      <a:pt x="2967382" y="1223684"/>
                      <a:pt x="2979886" y="1234013"/>
                      <a:pt x="2968639" y="1249384"/>
                    </a:cubicBezTo>
                    <a:cubicBezTo>
                      <a:pt x="2953606" y="1266706"/>
                      <a:pt x="2938573" y="1284027"/>
                      <a:pt x="2940805" y="1311621"/>
                    </a:cubicBezTo>
                    <a:cubicBezTo>
                      <a:pt x="2941949" y="1327799"/>
                      <a:pt x="2914242" y="1320508"/>
                      <a:pt x="2907813" y="1340585"/>
                    </a:cubicBezTo>
                    <a:cubicBezTo>
                      <a:pt x="2900410" y="1358768"/>
                      <a:pt x="2890137" y="1376034"/>
                      <a:pt x="2886577" y="1397029"/>
                    </a:cubicBezTo>
                    <a:cubicBezTo>
                      <a:pt x="2883072" y="1422786"/>
                      <a:pt x="2882436" y="1449461"/>
                      <a:pt x="2853062" y="1462190"/>
                    </a:cubicBezTo>
                    <a:cubicBezTo>
                      <a:pt x="2841178" y="1504237"/>
                      <a:pt x="2786966" y="1510595"/>
                      <a:pt x="2778927" y="1555453"/>
                    </a:cubicBezTo>
                    <a:cubicBezTo>
                      <a:pt x="2778983" y="1560215"/>
                      <a:pt x="2772385" y="1566008"/>
                      <a:pt x="2766648" y="1564170"/>
                    </a:cubicBezTo>
                    <a:cubicBezTo>
                      <a:pt x="2738886" y="1552118"/>
                      <a:pt x="2734407" y="1575981"/>
                      <a:pt x="2729814" y="1590323"/>
                    </a:cubicBezTo>
                    <a:cubicBezTo>
                      <a:pt x="2715981" y="1628583"/>
                      <a:pt x="2687695" y="1652729"/>
                      <a:pt x="2656484" y="1671194"/>
                    </a:cubicBezTo>
                    <a:cubicBezTo>
                      <a:pt x="2635659" y="1681918"/>
                      <a:pt x="2615863" y="1699296"/>
                      <a:pt x="2589245" y="1703421"/>
                    </a:cubicBezTo>
                    <a:cubicBezTo>
                      <a:pt x="2555053" y="1711445"/>
                      <a:pt x="2526711" y="1730830"/>
                      <a:pt x="2506111" y="1760599"/>
                    </a:cubicBezTo>
                    <a:cubicBezTo>
                      <a:pt x="2494863" y="1775971"/>
                      <a:pt x="2489297" y="1788418"/>
                      <a:pt x="2464458" y="1782046"/>
                    </a:cubicBezTo>
                    <a:cubicBezTo>
                      <a:pt x="2442488" y="1776592"/>
                      <a:pt x="2429517" y="1807223"/>
                      <a:pt x="2409609" y="1815078"/>
                    </a:cubicBezTo>
                    <a:cubicBezTo>
                      <a:pt x="2403555" y="1826579"/>
                      <a:pt x="2396526" y="1836186"/>
                      <a:pt x="2387202" y="1843082"/>
                    </a:cubicBezTo>
                    <a:cubicBezTo>
                      <a:pt x="2377878" y="1849979"/>
                      <a:pt x="2366261" y="1854164"/>
                      <a:pt x="2351031" y="1854821"/>
                    </a:cubicBezTo>
                    <a:cubicBezTo>
                      <a:pt x="2330092" y="1856022"/>
                      <a:pt x="2311215" y="1870532"/>
                      <a:pt x="2297101" y="1884986"/>
                    </a:cubicBezTo>
                    <a:cubicBezTo>
                      <a:pt x="2287690" y="1894621"/>
                      <a:pt x="2280118" y="1898520"/>
                      <a:pt x="2266695" y="1891060"/>
                    </a:cubicBezTo>
                    <a:cubicBezTo>
                      <a:pt x="2247536" y="1881763"/>
                      <a:pt x="2235371" y="1900003"/>
                      <a:pt x="2222175" y="1911589"/>
                    </a:cubicBezTo>
                    <a:cubicBezTo>
                      <a:pt x="2208978" y="1923174"/>
                      <a:pt x="2199625" y="1937571"/>
                      <a:pt x="2174843" y="1935960"/>
                    </a:cubicBezTo>
                    <a:cubicBezTo>
                      <a:pt x="2156716" y="1933317"/>
                      <a:pt x="2144664" y="1961080"/>
                      <a:pt x="2124756" y="1968935"/>
                    </a:cubicBezTo>
                    <a:cubicBezTo>
                      <a:pt x="2109722" y="1986257"/>
                      <a:pt x="2104961" y="1986314"/>
                      <a:pt x="2092344" y="1966462"/>
                    </a:cubicBezTo>
                    <a:cubicBezTo>
                      <a:pt x="2080985" y="1972311"/>
                      <a:pt x="2070543" y="1975293"/>
                      <a:pt x="2059184" y="1981142"/>
                    </a:cubicBezTo>
                    <a:cubicBezTo>
                      <a:pt x="2045987" y="1992727"/>
                      <a:pt x="2030841" y="2000526"/>
                      <a:pt x="2012827" y="2007406"/>
                    </a:cubicBezTo>
                    <a:cubicBezTo>
                      <a:pt x="1994812" y="2014287"/>
                      <a:pt x="1987408" y="2032471"/>
                      <a:pt x="1969394" y="2039351"/>
                    </a:cubicBezTo>
                    <a:cubicBezTo>
                      <a:pt x="1962908" y="2054666"/>
                      <a:pt x="1956254" y="2055698"/>
                      <a:pt x="1950348" y="2039577"/>
                    </a:cubicBezTo>
                    <a:cubicBezTo>
                      <a:pt x="1931190" y="2030279"/>
                      <a:pt x="1920974" y="2052306"/>
                      <a:pt x="1904797" y="2053451"/>
                    </a:cubicBezTo>
                    <a:cubicBezTo>
                      <a:pt x="1901123" y="2064923"/>
                      <a:pt x="1890682" y="2067904"/>
                      <a:pt x="1881216" y="2072778"/>
                    </a:cubicBezTo>
                    <a:cubicBezTo>
                      <a:pt x="1871749" y="2077652"/>
                      <a:pt x="1871636" y="2068130"/>
                      <a:pt x="1870605" y="2061475"/>
                    </a:cubicBezTo>
                    <a:cubicBezTo>
                      <a:pt x="1839112" y="2056134"/>
                      <a:pt x="1822298" y="2083953"/>
                      <a:pt x="1795737" y="2092839"/>
                    </a:cubicBezTo>
                    <a:cubicBezTo>
                      <a:pt x="1779954" y="2127313"/>
                      <a:pt x="1758732" y="2104707"/>
                      <a:pt x="1737737" y="2101147"/>
                    </a:cubicBezTo>
                    <a:cubicBezTo>
                      <a:pt x="1718805" y="2110895"/>
                      <a:pt x="1699872" y="2120644"/>
                      <a:pt x="1677039" y="2122819"/>
                    </a:cubicBezTo>
                    <a:cubicBezTo>
                      <a:pt x="1672165" y="2113353"/>
                      <a:pt x="1671940" y="2094307"/>
                      <a:pt x="1653869" y="2096426"/>
                    </a:cubicBezTo>
                    <a:cubicBezTo>
                      <a:pt x="1670047" y="2095282"/>
                      <a:pt x="1669297" y="2112434"/>
                      <a:pt x="1677039" y="2122819"/>
                    </a:cubicBezTo>
                    <a:cubicBezTo>
                      <a:pt x="1661893" y="2130618"/>
                      <a:pt x="1648753" y="2146965"/>
                      <a:pt x="1631375" y="2127170"/>
                    </a:cubicBezTo>
                    <a:cubicBezTo>
                      <a:pt x="1592422" y="2135251"/>
                      <a:pt x="1548538" y="2129104"/>
                      <a:pt x="1517497" y="2161854"/>
                    </a:cubicBezTo>
                    <a:cubicBezTo>
                      <a:pt x="1511816" y="2164779"/>
                      <a:pt x="1501376" y="2167760"/>
                      <a:pt x="1500401" y="2165867"/>
                    </a:cubicBezTo>
                    <a:cubicBezTo>
                      <a:pt x="1481072" y="2142285"/>
                      <a:pt x="1452730" y="2161669"/>
                      <a:pt x="1429729" y="2149560"/>
                    </a:cubicBezTo>
                    <a:cubicBezTo>
                      <a:pt x="1400990" y="2135615"/>
                      <a:pt x="1376547" y="2162572"/>
                      <a:pt x="1347979" y="2162910"/>
                    </a:cubicBezTo>
                    <a:cubicBezTo>
                      <a:pt x="1338456" y="2163024"/>
                      <a:pt x="1328934" y="2163137"/>
                      <a:pt x="1318379" y="2156595"/>
                    </a:cubicBezTo>
                    <a:cubicBezTo>
                      <a:pt x="1290560" y="2139781"/>
                      <a:pt x="1255224" y="2131628"/>
                      <a:pt x="1221951" y="2136785"/>
                    </a:cubicBezTo>
                    <a:cubicBezTo>
                      <a:pt x="1189596" y="2139073"/>
                      <a:pt x="1156322" y="2144229"/>
                      <a:pt x="1122992" y="2144624"/>
                    </a:cubicBezTo>
                    <a:cubicBezTo>
                      <a:pt x="1102053" y="2145825"/>
                      <a:pt x="1083121" y="2155574"/>
                      <a:pt x="1073259" y="2127118"/>
                    </a:cubicBezTo>
                    <a:cubicBezTo>
                      <a:pt x="1070335" y="2121438"/>
                      <a:pt x="1058918" y="2122526"/>
                      <a:pt x="1052264" y="2123557"/>
                    </a:cubicBezTo>
                    <a:cubicBezTo>
                      <a:pt x="1034193" y="2125676"/>
                      <a:pt x="1017040" y="2124927"/>
                      <a:pt x="998970" y="2127046"/>
                    </a:cubicBezTo>
                    <a:cubicBezTo>
                      <a:pt x="986580" y="2126240"/>
                      <a:pt x="970402" y="2127384"/>
                      <a:pt x="965527" y="2117918"/>
                    </a:cubicBezTo>
                    <a:cubicBezTo>
                      <a:pt x="940294" y="2078216"/>
                      <a:pt x="898416" y="2080617"/>
                      <a:pt x="862105" y="2070570"/>
                    </a:cubicBezTo>
                    <a:cubicBezTo>
                      <a:pt x="854476" y="2069709"/>
                      <a:pt x="843060" y="2070796"/>
                      <a:pt x="840078" y="2060355"/>
                    </a:cubicBezTo>
                    <a:cubicBezTo>
                      <a:pt x="829242" y="2030006"/>
                      <a:pt x="803486" y="2026502"/>
                      <a:pt x="778647" y="2020129"/>
                    </a:cubicBezTo>
                    <a:cubicBezTo>
                      <a:pt x="759545" y="2015593"/>
                      <a:pt x="740443" y="2011058"/>
                      <a:pt x="721341" y="2006522"/>
                    </a:cubicBezTo>
                    <a:cubicBezTo>
                      <a:pt x="713711" y="2005661"/>
                      <a:pt x="704189" y="2005773"/>
                      <a:pt x="705969" y="1995276"/>
                    </a:cubicBezTo>
                    <a:cubicBezTo>
                      <a:pt x="711423" y="1973306"/>
                      <a:pt x="690371" y="1964983"/>
                      <a:pt x="681767" y="1962227"/>
                    </a:cubicBezTo>
                    <a:cubicBezTo>
                      <a:pt x="652110" y="1951151"/>
                      <a:pt x="628940" y="1924757"/>
                      <a:pt x="595554" y="1920391"/>
                    </a:cubicBezTo>
                    <a:cubicBezTo>
                      <a:pt x="582188" y="1917692"/>
                      <a:pt x="560275" y="1917000"/>
                      <a:pt x="568540" y="1891186"/>
                    </a:cubicBezTo>
                    <a:cubicBezTo>
                      <a:pt x="571295" y="1882582"/>
                      <a:pt x="558848" y="1877014"/>
                      <a:pt x="550243" y="1874260"/>
                    </a:cubicBezTo>
                    <a:cubicBezTo>
                      <a:pt x="510089" y="1861402"/>
                      <a:pt x="479289" y="1834147"/>
                      <a:pt x="446595" y="1807867"/>
                    </a:cubicBezTo>
                    <a:cubicBezTo>
                      <a:pt x="438909" y="1802243"/>
                      <a:pt x="434092" y="1797538"/>
                      <a:pt x="440634" y="1786984"/>
                    </a:cubicBezTo>
                    <a:cubicBezTo>
                      <a:pt x="446257" y="1779298"/>
                      <a:pt x="442358" y="1771725"/>
                      <a:pt x="435646" y="1767995"/>
                    </a:cubicBezTo>
                    <a:cubicBezTo>
                      <a:pt x="399166" y="1743664"/>
                      <a:pt x="395791" y="1699894"/>
                      <a:pt x="381055" y="1661971"/>
                    </a:cubicBezTo>
                    <a:cubicBezTo>
                      <a:pt x="373199" y="1642064"/>
                      <a:pt x="367238" y="1621181"/>
                      <a:pt x="339644" y="1623413"/>
                    </a:cubicBezTo>
                    <a:cubicBezTo>
                      <a:pt x="334883" y="1623470"/>
                      <a:pt x="332015" y="1622551"/>
                      <a:pt x="330984" y="1615897"/>
                    </a:cubicBezTo>
                    <a:cubicBezTo>
                      <a:pt x="328751" y="1588303"/>
                      <a:pt x="299095" y="1577226"/>
                      <a:pt x="293021" y="1546820"/>
                    </a:cubicBezTo>
                    <a:cubicBezTo>
                      <a:pt x="287976" y="1523069"/>
                      <a:pt x="257345" y="1510099"/>
                      <a:pt x="246566" y="1484511"/>
                    </a:cubicBezTo>
                    <a:cubicBezTo>
                      <a:pt x="235786" y="1458923"/>
                      <a:pt x="212671" y="1437293"/>
                      <a:pt x="213251" y="1405856"/>
                    </a:cubicBezTo>
                    <a:cubicBezTo>
                      <a:pt x="214113" y="1398227"/>
                      <a:pt x="207345" y="1389735"/>
                      <a:pt x="201553" y="1383137"/>
                    </a:cubicBezTo>
                    <a:cubicBezTo>
                      <a:pt x="169778" y="1353988"/>
                      <a:pt x="171219" y="1314922"/>
                      <a:pt x="175530" y="1276774"/>
                    </a:cubicBezTo>
                    <a:cubicBezTo>
                      <a:pt x="179034" y="1251018"/>
                      <a:pt x="180645" y="1226236"/>
                      <a:pt x="147203" y="1217108"/>
                    </a:cubicBezTo>
                    <a:cubicBezTo>
                      <a:pt x="135730" y="1213435"/>
                      <a:pt x="127013" y="1201157"/>
                      <a:pt x="125924" y="1189740"/>
                    </a:cubicBezTo>
                    <a:cubicBezTo>
                      <a:pt x="123580" y="1152624"/>
                      <a:pt x="104196" y="1124281"/>
                      <a:pt x="88598" y="1093989"/>
                    </a:cubicBezTo>
                    <a:cubicBezTo>
                      <a:pt x="77125" y="1090315"/>
                      <a:pt x="83724" y="1084523"/>
                      <a:pt x="87454" y="1077811"/>
                    </a:cubicBezTo>
                    <a:cubicBezTo>
                      <a:pt x="82411" y="1054061"/>
                      <a:pt x="78285" y="1027442"/>
                      <a:pt x="62801" y="1006672"/>
                    </a:cubicBezTo>
                    <a:cubicBezTo>
                      <a:pt x="47485" y="1000187"/>
                      <a:pt x="46453" y="993533"/>
                      <a:pt x="61600" y="985733"/>
                    </a:cubicBezTo>
                    <a:cubicBezTo>
                      <a:pt x="43022" y="945000"/>
                      <a:pt x="31097" y="903234"/>
                      <a:pt x="22960" y="859520"/>
                    </a:cubicBezTo>
                    <a:cubicBezTo>
                      <a:pt x="17973" y="840531"/>
                      <a:pt x="30307" y="836575"/>
                      <a:pt x="37823" y="827914"/>
                    </a:cubicBezTo>
                    <a:lnTo>
                      <a:pt x="36848" y="826021"/>
                    </a:lnTo>
                    <a:lnTo>
                      <a:pt x="38742" y="825046"/>
                    </a:lnTo>
                    <a:cubicBezTo>
                      <a:pt x="35705" y="809844"/>
                      <a:pt x="37429" y="794584"/>
                      <a:pt x="43914" y="779269"/>
                    </a:cubicBezTo>
                    <a:cubicBezTo>
                      <a:pt x="38983" y="765041"/>
                      <a:pt x="35027" y="752706"/>
                      <a:pt x="29178" y="741347"/>
                    </a:cubicBezTo>
                    <a:cubicBezTo>
                      <a:pt x="10712" y="710136"/>
                      <a:pt x="5556" y="676862"/>
                      <a:pt x="16578" y="642445"/>
                    </a:cubicBezTo>
                    <a:cubicBezTo>
                      <a:pt x="11759" y="637739"/>
                      <a:pt x="6941" y="633035"/>
                      <a:pt x="7804" y="625405"/>
                    </a:cubicBezTo>
                    <a:cubicBezTo>
                      <a:pt x="-5675" y="613184"/>
                      <a:pt x="-51" y="605498"/>
                      <a:pt x="12227" y="596780"/>
                    </a:cubicBezTo>
                    <a:cubicBezTo>
                      <a:pt x="2196" y="554041"/>
                      <a:pt x="13160" y="514862"/>
                      <a:pt x="20282" y="472871"/>
                    </a:cubicBezTo>
                    <a:cubicBezTo>
                      <a:pt x="5602" y="439711"/>
                      <a:pt x="25172" y="403286"/>
                      <a:pt x="12386" y="369151"/>
                    </a:cubicBezTo>
                    <a:cubicBezTo>
                      <a:pt x="9461" y="363471"/>
                      <a:pt x="16003" y="352918"/>
                      <a:pt x="22601" y="347124"/>
                    </a:cubicBezTo>
                    <a:cubicBezTo>
                      <a:pt x="43371" y="331639"/>
                      <a:pt x="40277" y="311676"/>
                      <a:pt x="41945" y="291655"/>
                    </a:cubicBezTo>
                    <a:cubicBezTo>
                      <a:pt x="36151" y="285057"/>
                      <a:pt x="36039" y="275534"/>
                      <a:pt x="35926" y="266011"/>
                    </a:cubicBezTo>
                    <a:cubicBezTo>
                      <a:pt x="29159" y="257520"/>
                      <a:pt x="26178" y="247079"/>
                      <a:pt x="40405" y="242148"/>
                    </a:cubicBezTo>
                    <a:cubicBezTo>
                      <a:pt x="37481" y="236468"/>
                      <a:pt x="43160" y="233544"/>
                      <a:pt x="45973" y="229701"/>
                    </a:cubicBezTo>
                    <a:cubicBezTo>
                      <a:pt x="42017" y="217366"/>
                      <a:pt x="35249" y="208874"/>
                      <a:pt x="40816" y="196427"/>
                    </a:cubicBezTo>
                    <a:cubicBezTo>
                      <a:pt x="26249" y="172789"/>
                      <a:pt x="62504" y="178075"/>
                      <a:pt x="61360" y="161897"/>
                    </a:cubicBezTo>
                    <a:cubicBezTo>
                      <a:pt x="60216" y="145719"/>
                      <a:pt x="56204" y="128624"/>
                      <a:pt x="76111" y="120768"/>
                    </a:cubicBezTo>
                    <a:cubicBezTo>
                      <a:pt x="79035" y="126448"/>
                      <a:pt x="81960" y="132128"/>
                      <a:pt x="88615" y="131097"/>
                    </a:cubicBezTo>
                    <a:lnTo>
                      <a:pt x="103415" y="132551"/>
                    </a:lnTo>
                    <a:lnTo>
                      <a:pt x="104043" y="147105"/>
                    </a:lnTo>
                    <a:cubicBezTo>
                      <a:pt x="102665" y="151406"/>
                      <a:pt x="101288" y="155709"/>
                      <a:pt x="101925" y="159273"/>
                    </a:cubicBezTo>
                    <a:lnTo>
                      <a:pt x="102343" y="159597"/>
                    </a:lnTo>
                    <a:lnTo>
                      <a:pt x="102291" y="159982"/>
                    </a:lnTo>
                    <a:cubicBezTo>
                      <a:pt x="103050" y="163783"/>
                      <a:pt x="105703" y="166609"/>
                      <a:pt x="111899" y="167012"/>
                    </a:cubicBezTo>
                    <a:lnTo>
                      <a:pt x="102343" y="159597"/>
                    </a:lnTo>
                    <a:lnTo>
                      <a:pt x="104043" y="147105"/>
                    </a:lnTo>
                    <a:cubicBezTo>
                      <a:pt x="106339" y="139934"/>
                      <a:pt x="106283" y="135172"/>
                      <a:pt x="103752" y="132584"/>
                    </a:cubicBezTo>
                    <a:lnTo>
                      <a:pt x="103415" y="132551"/>
                    </a:lnTo>
                    <a:lnTo>
                      <a:pt x="103386" y="131873"/>
                    </a:lnTo>
                    <a:cubicBezTo>
                      <a:pt x="100978" y="129521"/>
                      <a:pt x="96216" y="129578"/>
                      <a:pt x="88615" y="131097"/>
                    </a:cubicBezTo>
                    <a:cubicBezTo>
                      <a:pt x="83853" y="131153"/>
                      <a:pt x="79035" y="126448"/>
                      <a:pt x="76111" y="120768"/>
                    </a:cubicBezTo>
                    <a:cubicBezTo>
                      <a:pt x="83571" y="107345"/>
                      <a:pt x="88164" y="93005"/>
                      <a:pt x="95623" y="79583"/>
                    </a:cubicBezTo>
                    <a:cubicBezTo>
                      <a:pt x="108876" y="72759"/>
                      <a:pt x="116337" y="59337"/>
                      <a:pt x="123797" y="45914"/>
                    </a:cubicBezTo>
                    <a:cubicBezTo>
                      <a:pt x="116337" y="59337"/>
                      <a:pt x="107902" y="70866"/>
                      <a:pt x="95623" y="79583"/>
                    </a:cubicBezTo>
                    <a:cubicBezTo>
                      <a:pt x="93505" y="61512"/>
                      <a:pt x="92360" y="45334"/>
                      <a:pt x="90241" y="27264"/>
                    </a:cubicBezTo>
                    <a:cubicBezTo>
                      <a:pt x="88723" y="19662"/>
                      <a:pt x="87677" y="11817"/>
                      <a:pt x="90231" y="631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 b="0" i="0" u="none" strike="noStrike" cap="non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pic>
            <p:nvPicPr>
              <p:cNvPr id="23" name="Google Shape;23;p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82891" y="118866"/>
                <a:ext cx="2091003" cy="19385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24;p3"/>
              <p:cNvSpPr/>
              <p:nvPr/>
            </p:nvSpPr>
            <p:spPr>
              <a:xfrm rot="9165354">
                <a:off x="8016826" y="1063439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8875283" y="0"/>
                <a:ext cx="2588740" cy="1790423"/>
              </a:xfrm>
              <a:custGeom>
                <a:avLst/>
                <a:gdLst/>
                <a:ahLst/>
                <a:cxnLst/>
                <a:rect l="l" t="t" r="r" b="b"/>
                <a:pathLst>
                  <a:path w="2588740" h="1790423" extrusionOk="0">
                    <a:moveTo>
                      <a:pt x="1082949" y="1038512"/>
                    </a:moveTo>
                    <a:cubicBezTo>
                      <a:pt x="1085155" y="1037982"/>
                      <a:pt x="1087362" y="1037452"/>
                      <a:pt x="1090098" y="1039128"/>
                    </a:cubicBezTo>
                    <a:cubicBezTo>
                      <a:pt x="1090628" y="1041335"/>
                      <a:pt x="1093365" y="1043011"/>
                      <a:pt x="1091688" y="1045748"/>
                    </a:cubicBezTo>
                    <a:cubicBezTo>
                      <a:pt x="1087805" y="1049015"/>
                      <a:pt x="1086129" y="1051752"/>
                      <a:pt x="1082245" y="1055018"/>
                    </a:cubicBezTo>
                    <a:cubicBezTo>
                      <a:pt x="1081715" y="1052812"/>
                      <a:pt x="1078448" y="1048928"/>
                      <a:pt x="1076242" y="1049458"/>
                    </a:cubicBezTo>
                    <a:cubicBezTo>
                      <a:pt x="1075182" y="1045045"/>
                      <a:pt x="1076328" y="1040102"/>
                      <a:pt x="1082949" y="1038512"/>
                    </a:cubicBezTo>
                    <a:close/>
                    <a:moveTo>
                      <a:pt x="195154" y="257504"/>
                    </a:moveTo>
                    <a:cubicBezTo>
                      <a:pt x="230731" y="279299"/>
                      <a:pt x="269045" y="302771"/>
                      <a:pt x="307359" y="326243"/>
                    </a:cubicBezTo>
                    <a:cubicBezTo>
                      <a:pt x="351146" y="353068"/>
                      <a:pt x="395463" y="382100"/>
                      <a:pt x="439250" y="408925"/>
                    </a:cubicBezTo>
                    <a:cubicBezTo>
                      <a:pt x="458407" y="420661"/>
                      <a:pt x="478094" y="434604"/>
                      <a:pt x="496103" y="451283"/>
                    </a:cubicBezTo>
                    <a:cubicBezTo>
                      <a:pt x="508111" y="462403"/>
                      <a:pt x="519587" y="471316"/>
                      <a:pt x="533271" y="479698"/>
                    </a:cubicBezTo>
                    <a:cubicBezTo>
                      <a:pt x="555164" y="493111"/>
                      <a:pt x="577058" y="506524"/>
                      <a:pt x="595598" y="525410"/>
                    </a:cubicBezTo>
                    <a:cubicBezTo>
                      <a:pt x="605398" y="537059"/>
                      <a:pt x="620758" y="542706"/>
                      <a:pt x="634442" y="551089"/>
                    </a:cubicBezTo>
                    <a:cubicBezTo>
                      <a:pt x="654128" y="565032"/>
                      <a:pt x="675492" y="576237"/>
                      <a:pt x="691296" y="593446"/>
                    </a:cubicBezTo>
                    <a:cubicBezTo>
                      <a:pt x="701096" y="605096"/>
                      <a:pt x="714779" y="613479"/>
                      <a:pt x="728463" y="621862"/>
                    </a:cubicBezTo>
                    <a:cubicBezTo>
                      <a:pt x="767306" y="647541"/>
                      <a:pt x="809504" y="667746"/>
                      <a:pt x="841641" y="704372"/>
                    </a:cubicBezTo>
                    <a:cubicBezTo>
                      <a:pt x="844378" y="706048"/>
                      <a:pt x="844908" y="708255"/>
                      <a:pt x="847644" y="709931"/>
                    </a:cubicBezTo>
                    <a:cubicBezTo>
                      <a:pt x="889841" y="730137"/>
                      <a:pt x="924185" y="766232"/>
                      <a:pt x="960822" y="792441"/>
                    </a:cubicBezTo>
                    <a:cubicBezTo>
                      <a:pt x="983776" y="810266"/>
                      <a:pt x="1002846" y="831359"/>
                      <a:pt x="1030830" y="840976"/>
                    </a:cubicBezTo>
                    <a:cubicBezTo>
                      <a:pt x="1066321" y="872127"/>
                      <a:pt x="1087240" y="871770"/>
                      <a:pt x="1054239" y="928710"/>
                    </a:cubicBezTo>
                    <a:cubicBezTo>
                      <a:pt x="1047532" y="939657"/>
                      <a:pt x="1056272" y="946894"/>
                      <a:pt x="1065013" y="954129"/>
                    </a:cubicBezTo>
                    <a:cubicBezTo>
                      <a:pt x="1067749" y="955806"/>
                      <a:pt x="1068810" y="960220"/>
                      <a:pt x="1068810" y="960220"/>
                    </a:cubicBezTo>
                    <a:cubicBezTo>
                      <a:pt x="1064926" y="963486"/>
                      <a:pt x="1061573" y="968960"/>
                      <a:pt x="1057160" y="970020"/>
                    </a:cubicBezTo>
                    <a:cubicBezTo>
                      <a:pt x="1036240" y="970376"/>
                      <a:pt x="1016997" y="967997"/>
                      <a:pt x="995461" y="975504"/>
                    </a:cubicBezTo>
                    <a:cubicBezTo>
                      <a:pt x="993254" y="976034"/>
                      <a:pt x="986720" y="968269"/>
                      <a:pt x="985660" y="963856"/>
                    </a:cubicBezTo>
                    <a:cubicBezTo>
                      <a:pt x="982480" y="950616"/>
                      <a:pt x="989186" y="939668"/>
                      <a:pt x="993156" y="927046"/>
                    </a:cubicBezTo>
                    <a:cubicBezTo>
                      <a:pt x="995978" y="919365"/>
                      <a:pt x="991652" y="911069"/>
                      <a:pt x="980089" y="911513"/>
                    </a:cubicBezTo>
                    <a:cubicBezTo>
                      <a:pt x="959169" y="911870"/>
                      <a:pt x="938336" y="902871"/>
                      <a:pt x="917329" y="912584"/>
                    </a:cubicBezTo>
                    <a:cubicBezTo>
                      <a:pt x="915123" y="913114"/>
                      <a:pt x="907443" y="910291"/>
                      <a:pt x="906383" y="905877"/>
                    </a:cubicBezTo>
                    <a:cubicBezTo>
                      <a:pt x="902056" y="897581"/>
                      <a:pt x="897199" y="887078"/>
                      <a:pt x="892872" y="878782"/>
                    </a:cubicBezTo>
                    <a:cubicBezTo>
                      <a:pt x="888015" y="868279"/>
                      <a:pt x="877069" y="861573"/>
                      <a:pt x="866565" y="866430"/>
                    </a:cubicBezTo>
                    <a:cubicBezTo>
                      <a:pt x="849442" y="872877"/>
                      <a:pt x="835758" y="864493"/>
                      <a:pt x="825428" y="850637"/>
                    </a:cubicBezTo>
                    <a:cubicBezTo>
                      <a:pt x="815098" y="836781"/>
                      <a:pt x="804238" y="820719"/>
                      <a:pt x="793908" y="806861"/>
                    </a:cubicBezTo>
                    <a:cubicBezTo>
                      <a:pt x="786314" y="794682"/>
                      <a:pt x="773691" y="790712"/>
                      <a:pt x="760451" y="793893"/>
                    </a:cubicBezTo>
                    <a:cubicBezTo>
                      <a:pt x="753831" y="795483"/>
                      <a:pt x="748888" y="794336"/>
                      <a:pt x="747298" y="787717"/>
                    </a:cubicBezTo>
                    <a:cubicBezTo>
                      <a:pt x="737583" y="766711"/>
                      <a:pt x="721164" y="756651"/>
                      <a:pt x="702007" y="744915"/>
                    </a:cubicBezTo>
                    <a:cubicBezTo>
                      <a:pt x="672433" y="728680"/>
                      <a:pt x="646213" y="706970"/>
                      <a:pt x="621669" y="682525"/>
                    </a:cubicBezTo>
                    <a:cubicBezTo>
                      <a:pt x="588385" y="650842"/>
                      <a:pt x="550688" y="620220"/>
                      <a:pt x="515728" y="591275"/>
                    </a:cubicBezTo>
                    <a:cubicBezTo>
                      <a:pt x="498777" y="579009"/>
                      <a:pt x="484033" y="566212"/>
                      <a:pt x="472113" y="545736"/>
                    </a:cubicBezTo>
                    <a:cubicBezTo>
                      <a:pt x="467787" y="537440"/>
                      <a:pt x="456839" y="530734"/>
                      <a:pt x="450836" y="525174"/>
                    </a:cubicBezTo>
                    <a:cubicBezTo>
                      <a:pt x="424616" y="503465"/>
                      <a:pt x="394512" y="485023"/>
                      <a:pt x="372174" y="460047"/>
                    </a:cubicBezTo>
                    <a:cubicBezTo>
                      <a:pt x="343304" y="427305"/>
                      <a:pt x="308874" y="400566"/>
                      <a:pt x="272236" y="374357"/>
                    </a:cubicBezTo>
                    <a:cubicBezTo>
                      <a:pt x="268970" y="370474"/>
                      <a:pt x="263497" y="367121"/>
                      <a:pt x="260230" y="363237"/>
                    </a:cubicBezTo>
                    <a:cubicBezTo>
                      <a:pt x="246719" y="336142"/>
                      <a:pt x="224295" y="320522"/>
                      <a:pt x="201342" y="302696"/>
                    </a:cubicBezTo>
                    <a:cubicBezTo>
                      <a:pt x="190396" y="295990"/>
                      <a:pt x="182801" y="283810"/>
                      <a:pt x="175738" y="273837"/>
                    </a:cubicBezTo>
                    <a:cubicBezTo>
                      <a:pt x="172471" y="269954"/>
                      <a:pt x="173618" y="265011"/>
                      <a:pt x="172558" y="260598"/>
                    </a:cubicBezTo>
                    <a:cubicBezTo>
                      <a:pt x="183591" y="257948"/>
                      <a:pt x="188534" y="259094"/>
                      <a:pt x="195154" y="257504"/>
                    </a:cubicBezTo>
                    <a:close/>
                    <a:moveTo>
                      <a:pt x="55797" y="0"/>
                    </a:moveTo>
                    <a:lnTo>
                      <a:pt x="656745" y="0"/>
                    </a:lnTo>
                    <a:lnTo>
                      <a:pt x="693744" y="30375"/>
                    </a:lnTo>
                    <a:cubicBezTo>
                      <a:pt x="700277" y="38141"/>
                      <a:pt x="709017" y="45378"/>
                      <a:pt x="715550" y="53144"/>
                    </a:cubicBezTo>
                    <a:cubicBezTo>
                      <a:pt x="736827" y="73707"/>
                      <a:pt x="737271" y="85269"/>
                      <a:pt x="724388" y="109370"/>
                    </a:cubicBezTo>
                    <a:cubicBezTo>
                      <a:pt x="716006" y="123053"/>
                      <a:pt x="709829" y="136207"/>
                      <a:pt x="701446" y="149891"/>
                    </a:cubicBezTo>
                    <a:cubicBezTo>
                      <a:pt x="698093" y="155364"/>
                      <a:pt x="700743" y="166396"/>
                      <a:pt x="708954" y="171427"/>
                    </a:cubicBezTo>
                    <a:cubicBezTo>
                      <a:pt x="725373" y="181486"/>
                      <a:pt x="739057" y="189869"/>
                      <a:pt x="755478" y="199928"/>
                    </a:cubicBezTo>
                    <a:cubicBezTo>
                      <a:pt x="812417" y="232929"/>
                      <a:pt x="864329" y="274141"/>
                      <a:pt x="924093" y="299463"/>
                    </a:cubicBezTo>
                    <a:cubicBezTo>
                      <a:pt x="929036" y="300609"/>
                      <a:pt x="932832" y="306699"/>
                      <a:pt x="936099" y="310582"/>
                    </a:cubicBezTo>
                    <a:cubicBezTo>
                      <a:pt x="949080" y="335472"/>
                      <a:pt x="970974" y="348884"/>
                      <a:pt x="996220" y="356824"/>
                    </a:cubicBezTo>
                    <a:cubicBezTo>
                      <a:pt x="1011580" y="362469"/>
                      <a:pt x="1024733" y="368646"/>
                      <a:pt x="1034534" y="380296"/>
                    </a:cubicBezTo>
                    <a:cubicBezTo>
                      <a:pt x="1058548" y="402535"/>
                      <a:pt x="1083708" y="419830"/>
                      <a:pt x="1113367" y="426710"/>
                    </a:cubicBezTo>
                    <a:cubicBezTo>
                      <a:pt x="1123254" y="429002"/>
                      <a:pt x="1133670" y="433502"/>
                      <a:pt x="1142411" y="440738"/>
                    </a:cubicBezTo>
                    <a:cubicBezTo>
                      <a:pt x="1167485" y="467391"/>
                      <a:pt x="1204825" y="477093"/>
                      <a:pt x="1235458" y="497742"/>
                    </a:cubicBezTo>
                    <a:cubicBezTo>
                      <a:pt x="1263355" y="516715"/>
                      <a:pt x="1292929" y="532950"/>
                      <a:pt x="1323032" y="551392"/>
                    </a:cubicBezTo>
                    <a:cubicBezTo>
                      <a:pt x="1353136" y="569835"/>
                      <a:pt x="1387653" y="587217"/>
                      <a:pt x="1414403" y="611133"/>
                    </a:cubicBezTo>
                    <a:cubicBezTo>
                      <a:pt x="1420407" y="616692"/>
                      <a:pt x="1428087" y="619515"/>
                      <a:pt x="1433560" y="622869"/>
                    </a:cubicBezTo>
                    <a:cubicBezTo>
                      <a:pt x="1475757" y="643074"/>
                      <a:pt x="1516277" y="666016"/>
                      <a:pt x="1552298" y="699375"/>
                    </a:cubicBezTo>
                    <a:cubicBezTo>
                      <a:pt x="1558831" y="707141"/>
                      <a:pt x="1569249" y="711641"/>
                      <a:pt x="1579135" y="713934"/>
                    </a:cubicBezTo>
                    <a:cubicBezTo>
                      <a:pt x="1596701" y="719050"/>
                      <a:pt x="1610915" y="729639"/>
                      <a:pt x="1625658" y="742436"/>
                    </a:cubicBezTo>
                    <a:cubicBezTo>
                      <a:pt x="1637666" y="753556"/>
                      <a:pt x="1651348" y="761938"/>
                      <a:pt x="1662826" y="770851"/>
                    </a:cubicBezTo>
                    <a:cubicBezTo>
                      <a:pt x="1723033" y="807736"/>
                      <a:pt x="1783240" y="844620"/>
                      <a:pt x="1843447" y="881505"/>
                    </a:cubicBezTo>
                    <a:cubicBezTo>
                      <a:pt x="1870815" y="898271"/>
                      <a:pt x="1897651" y="912830"/>
                      <a:pt x="1917782" y="938336"/>
                    </a:cubicBezTo>
                    <a:cubicBezTo>
                      <a:pt x="1924315" y="946102"/>
                      <a:pt x="1934731" y="950602"/>
                      <a:pt x="1943472" y="957838"/>
                    </a:cubicBezTo>
                    <a:cubicBezTo>
                      <a:pt x="1970839" y="974604"/>
                      <a:pt x="1995469" y="989693"/>
                      <a:pt x="2017806" y="1014669"/>
                    </a:cubicBezTo>
                    <a:cubicBezTo>
                      <a:pt x="2030343" y="1027995"/>
                      <a:pt x="2048440" y="1035318"/>
                      <a:pt x="2062653" y="1045907"/>
                    </a:cubicBezTo>
                    <a:cubicBezTo>
                      <a:pt x="2079604" y="1058173"/>
                      <a:pt x="2098230" y="1067703"/>
                      <a:pt x="2115181" y="1079969"/>
                    </a:cubicBezTo>
                    <a:cubicBezTo>
                      <a:pt x="2123391" y="1084999"/>
                      <a:pt x="2134337" y="1091705"/>
                      <a:pt x="2138664" y="1100001"/>
                    </a:cubicBezTo>
                    <a:cubicBezTo>
                      <a:pt x="2151645" y="1124891"/>
                      <a:pt x="2171332" y="1138834"/>
                      <a:pt x="2197108" y="1148980"/>
                    </a:cubicBezTo>
                    <a:cubicBezTo>
                      <a:pt x="2209732" y="1152949"/>
                      <a:pt x="2220678" y="1159655"/>
                      <a:pt x="2228272" y="1171835"/>
                    </a:cubicBezTo>
                    <a:cubicBezTo>
                      <a:pt x="2248402" y="1197341"/>
                      <a:pt x="2273562" y="1214637"/>
                      <a:pt x="2300930" y="1231402"/>
                    </a:cubicBezTo>
                    <a:cubicBezTo>
                      <a:pt x="2320087" y="1243138"/>
                      <a:pt x="2336506" y="1253198"/>
                      <a:pt x="2346221" y="1274204"/>
                    </a:cubicBezTo>
                    <a:cubicBezTo>
                      <a:pt x="2349488" y="1278088"/>
                      <a:pt x="2353284" y="1284177"/>
                      <a:pt x="2358227" y="1285324"/>
                    </a:cubicBezTo>
                    <a:cubicBezTo>
                      <a:pt x="2388418" y="1294409"/>
                      <a:pt x="2405281" y="1316033"/>
                      <a:pt x="2424352" y="1337125"/>
                    </a:cubicBezTo>
                    <a:cubicBezTo>
                      <a:pt x="2430355" y="1342684"/>
                      <a:pt x="2436359" y="1348244"/>
                      <a:pt x="2441832" y="1351597"/>
                    </a:cubicBezTo>
                    <a:cubicBezTo>
                      <a:pt x="2465402" y="1362274"/>
                      <a:pt x="2476792" y="1380543"/>
                      <a:pt x="2487037" y="1403755"/>
                    </a:cubicBezTo>
                    <a:cubicBezTo>
                      <a:pt x="2492954" y="1418672"/>
                      <a:pt x="2500547" y="1430852"/>
                      <a:pt x="2510877" y="1444708"/>
                    </a:cubicBezTo>
                    <a:cubicBezTo>
                      <a:pt x="2523944" y="1460241"/>
                      <a:pt x="2537011" y="1475774"/>
                      <a:pt x="2544519" y="1497310"/>
                    </a:cubicBezTo>
                    <a:cubicBezTo>
                      <a:pt x="2546109" y="1503930"/>
                      <a:pt x="2552642" y="1511696"/>
                      <a:pt x="2556439" y="1517786"/>
                    </a:cubicBezTo>
                    <a:cubicBezTo>
                      <a:pt x="2566239" y="1529436"/>
                      <a:pt x="2578776" y="1542762"/>
                      <a:pt x="2584163" y="1555472"/>
                    </a:cubicBezTo>
                    <a:cubicBezTo>
                      <a:pt x="2590610" y="1572595"/>
                      <a:pt x="2586025" y="1592368"/>
                      <a:pt x="2588058" y="1610551"/>
                    </a:cubicBezTo>
                    <a:cubicBezTo>
                      <a:pt x="2591682" y="1635354"/>
                      <a:pt x="2580475" y="1656717"/>
                      <a:pt x="2563796" y="1674728"/>
                    </a:cubicBezTo>
                    <a:cubicBezTo>
                      <a:pt x="2539351" y="1699271"/>
                      <a:pt x="2513845" y="1719402"/>
                      <a:pt x="2486132" y="1740063"/>
                    </a:cubicBezTo>
                    <a:cubicBezTo>
                      <a:pt x="2478366" y="1746596"/>
                      <a:pt x="2467333" y="1749247"/>
                      <a:pt x="2459036" y="1753573"/>
                    </a:cubicBezTo>
                    <a:cubicBezTo>
                      <a:pt x="2446327" y="1758960"/>
                      <a:pt x="2433087" y="1762141"/>
                      <a:pt x="2422053" y="1764791"/>
                    </a:cubicBezTo>
                    <a:cubicBezTo>
                      <a:pt x="2402724" y="1771768"/>
                      <a:pt x="2388251" y="1789248"/>
                      <a:pt x="2365125" y="1790136"/>
                    </a:cubicBezTo>
                    <a:cubicBezTo>
                      <a:pt x="2344205" y="1790493"/>
                      <a:pt x="2323286" y="1790850"/>
                      <a:pt x="2301835" y="1789001"/>
                    </a:cubicBezTo>
                    <a:cubicBezTo>
                      <a:pt x="2283122" y="1788828"/>
                      <a:pt x="2266086" y="1785918"/>
                      <a:pt x="2247903" y="1787952"/>
                    </a:cubicBezTo>
                    <a:cubicBezTo>
                      <a:pt x="2220893" y="1792106"/>
                      <a:pt x="2202266" y="1782577"/>
                      <a:pt x="2185932" y="1763161"/>
                    </a:cubicBezTo>
                    <a:cubicBezTo>
                      <a:pt x="2176132" y="1751511"/>
                      <a:pt x="2160772" y="1745866"/>
                      <a:pt x="2144795" y="1747369"/>
                    </a:cubicBezTo>
                    <a:cubicBezTo>
                      <a:pt x="2128819" y="1748872"/>
                      <a:pt x="2115136" y="1740490"/>
                      <a:pt x="2103128" y="1729370"/>
                    </a:cubicBezTo>
                    <a:cubicBezTo>
                      <a:pt x="2096595" y="1721604"/>
                      <a:pt x="2090062" y="1713837"/>
                      <a:pt x="2081321" y="1706601"/>
                    </a:cubicBezTo>
                    <a:cubicBezTo>
                      <a:pt x="2072581" y="1699365"/>
                      <a:pt x="2064372" y="1694335"/>
                      <a:pt x="2056161" y="1689305"/>
                    </a:cubicBezTo>
                    <a:cubicBezTo>
                      <a:pt x="2032591" y="1678629"/>
                      <a:pt x="2005668" y="1673427"/>
                      <a:pt x="1983775" y="1660014"/>
                    </a:cubicBezTo>
                    <a:cubicBezTo>
                      <a:pt x="1954201" y="1643778"/>
                      <a:pt x="1926748" y="1636370"/>
                      <a:pt x="1893648" y="1644321"/>
                    </a:cubicBezTo>
                    <a:cubicBezTo>
                      <a:pt x="1882615" y="1646971"/>
                      <a:pt x="1876611" y="1641411"/>
                      <a:pt x="1871225" y="1628701"/>
                    </a:cubicBezTo>
                    <a:cubicBezTo>
                      <a:pt x="1870695" y="1626494"/>
                      <a:pt x="1870164" y="1624288"/>
                      <a:pt x="1869634" y="1622081"/>
                    </a:cubicBezTo>
                    <a:cubicBezTo>
                      <a:pt x="1858774" y="1606018"/>
                      <a:pt x="1819401" y="1578133"/>
                      <a:pt x="1801834" y="1573017"/>
                    </a:cubicBezTo>
                    <a:cubicBezTo>
                      <a:pt x="1787004" y="1569577"/>
                      <a:pt x="1770497" y="1568875"/>
                      <a:pt x="1755667" y="1565435"/>
                    </a:cubicBezTo>
                    <a:cubicBezTo>
                      <a:pt x="1748517" y="1564818"/>
                      <a:pt x="1740307" y="1559789"/>
                      <a:pt x="1740394" y="1550432"/>
                    </a:cubicBezTo>
                    <a:cubicBezTo>
                      <a:pt x="1740566" y="1531718"/>
                      <a:pt x="1733503" y="1521746"/>
                      <a:pt x="1715406" y="1514423"/>
                    </a:cubicBezTo>
                    <a:cubicBezTo>
                      <a:pt x="1705519" y="1512130"/>
                      <a:pt x="1695103" y="1507631"/>
                      <a:pt x="1690246" y="1497127"/>
                    </a:cubicBezTo>
                    <a:cubicBezTo>
                      <a:pt x="1680532" y="1476121"/>
                      <a:pt x="1664112" y="1466062"/>
                      <a:pt x="1640456" y="1464743"/>
                    </a:cubicBezTo>
                    <a:cubicBezTo>
                      <a:pt x="1612386" y="1464483"/>
                      <a:pt x="1585549" y="1449924"/>
                      <a:pt x="1559242" y="1437572"/>
                    </a:cubicBezTo>
                    <a:cubicBezTo>
                      <a:pt x="1556505" y="1435895"/>
                      <a:pt x="1552708" y="1429806"/>
                      <a:pt x="1551648" y="1425392"/>
                    </a:cubicBezTo>
                    <a:cubicBezTo>
                      <a:pt x="1552438" y="1399529"/>
                      <a:pt x="1537078" y="1393882"/>
                      <a:pt x="1516688" y="1396446"/>
                    </a:cubicBezTo>
                    <a:cubicBezTo>
                      <a:pt x="1512274" y="1397506"/>
                      <a:pt x="1505125" y="1396890"/>
                      <a:pt x="1502388" y="1395214"/>
                    </a:cubicBezTo>
                    <a:cubicBezTo>
                      <a:pt x="1497445" y="1394067"/>
                      <a:pt x="1491971" y="1390714"/>
                      <a:pt x="1490911" y="1386300"/>
                    </a:cubicBezTo>
                    <a:cubicBezTo>
                      <a:pt x="1484994" y="1371384"/>
                      <a:pt x="1479077" y="1356468"/>
                      <a:pt x="1473690" y="1343758"/>
                    </a:cubicBezTo>
                    <a:cubicBezTo>
                      <a:pt x="1466097" y="1331578"/>
                      <a:pt x="1455150" y="1324873"/>
                      <a:pt x="1440849" y="1323639"/>
                    </a:cubicBezTo>
                    <a:cubicBezTo>
                      <a:pt x="1424344" y="1322936"/>
                      <a:pt x="1409427" y="1328853"/>
                      <a:pt x="1392921" y="1328151"/>
                    </a:cubicBezTo>
                    <a:cubicBezTo>
                      <a:pt x="1379150" y="1329124"/>
                      <a:pt x="1368204" y="1322418"/>
                      <a:pt x="1357257" y="1315712"/>
                    </a:cubicBezTo>
                    <a:cubicBezTo>
                      <a:pt x="1348517" y="1308475"/>
                      <a:pt x="1344191" y="1300179"/>
                      <a:pt x="1343747" y="1288615"/>
                    </a:cubicBezTo>
                    <a:cubicBezTo>
                      <a:pt x="1344363" y="1281466"/>
                      <a:pt x="1342243" y="1272639"/>
                      <a:pt x="1332356" y="1270346"/>
                    </a:cubicBezTo>
                    <a:cubicBezTo>
                      <a:pt x="1284599" y="1256144"/>
                      <a:pt x="1258022" y="1213515"/>
                      <a:pt x="1219178" y="1187837"/>
                    </a:cubicBezTo>
                    <a:cubicBezTo>
                      <a:pt x="1216441" y="1186160"/>
                      <a:pt x="1212644" y="1180070"/>
                      <a:pt x="1211584" y="1175657"/>
                    </a:cubicBezTo>
                    <a:cubicBezTo>
                      <a:pt x="1211227" y="1154737"/>
                      <a:pt x="1208663" y="1134348"/>
                      <a:pt x="1199479" y="1115548"/>
                    </a:cubicBezTo>
                    <a:cubicBezTo>
                      <a:pt x="1210944" y="1066114"/>
                      <a:pt x="1175282" y="1053675"/>
                      <a:pt x="1141295" y="1038500"/>
                    </a:cubicBezTo>
                    <a:cubicBezTo>
                      <a:pt x="1135821" y="1035146"/>
                      <a:pt x="1124788" y="1037797"/>
                      <a:pt x="1124874" y="1028441"/>
                    </a:cubicBezTo>
                    <a:cubicBezTo>
                      <a:pt x="1125491" y="1021291"/>
                      <a:pt x="1133787" y="1016963"/>
                      <a:pt x="1139347" y="1010960"/>
                    </a:cubicBezTo>
                    <a:cubicBezTo>
                      <a:pt x="1169266" y="989770"/>
                      <a:pt x="1192922" y="991089"/>
                      <a:pt x="1219142" y="1012798"/>
                    </a:cubicBezTo>
                    <a:cubicBezTo>
                      <a:pt x="1225147" y="1018358"/>
                      <a:pt x="1226737" y="1024978"/>
                      <a:pt x="1228857" y="1033805"/>
                    </a:cubicBezTo>
                    <a:cubicBezTo>
                      <a:pt x="1234158" y="1055871"/>
                      <a:pt x="1234158" y="1055871"/>
                      <a:pt x="1258430" y="1050040"/>
                    </a:cubicBezTo>
                    <a:cubicBezTo>
                      <a:pt x="1271670" y="1046860"/>
                      <a:pt x="1285970" y="1048092"/>
                      <a:pt x="1296917" y="1054799"/>
                    </a:cubicBezTo>
                    <a:cubicBezTo>
                      <a:pt x="1327551" y="1075448"/>
                      <a:pt x="1355978" y="1096627"/>
                      <a:pt x="1388817" y="1116746"/>
                    </a:cubicBezTo>
                    <a:cubicBezTo>
                      <a:pt x="1418922" y="1135188"/>
                      <a:pt x="1439052" y="1160694"/>
                      <a:pt x="1465273" y="1182403"/>
                    </a:cubicBezTo>
                    <a:cubicBezTo>
                      <a:pt x="1477279" y="1193523"/>
                      <a:pt x="1488756" y="1202435"/>
                      <a:pt x="1504116" y="1208082"/>
                    </a:cubicBezTo>
                    <a:cubicBezTo>
                      <a:pt x="1509060" y="1209228"/>
                      <a:pt x="1514533" y="1212581"/>
                      <a:pt x="1517269" y="1214258"/>
                    </a:cubicBezTo>
                    <a:cubicBezTo>
                      <a:pt x="1567503" y="1258206"/>
                      <a:pt x="1625591" y="1286265"/>
                      <a:pt x="1680855" y="1322002"/>
                    </a:cubicBezTo>
                    <a:cubicBezTo>
                      <a:pt x="1702748" y="1335415"/>
                      <a:pt x="1722965" y="1351565"/>
                      <a:pt x="1745389" y="1367184"/>
                    </a:cubicBezTo>
                    <a:cubicBezTo>
                      <a:pt x="1765076" y="1381126"/>
                      <a:pt x="1783702" y="1390655"/>
                      <a:pt x="1803919" y="1406805"/>
                    </a:cubicBezTo>
                    <a:cubicBezTo>
                      <a:pt x="1824666" y="1425161"/>
                      <a:pt x="1851503" y="1439720"/>
                      <a:pt x="1875603" y="1452602"/>
                    </a:cubicBezTo>
                    <a:cubicBezTo>
                      <a:pt x="1918330" y="1475015"/>
                      <a:pt x="1965470" y="1496367"/>
                      <a:pt x="2006521" y="1521514"/>
                    </a:cubicBezTo>
                    <a:cubicBezTo>
                      <a:pt x="2020204" y="1529898"/>
                      <a:pt x="2033357" y="1536074"/>
                      <a:pt x="2048717" y="1541720"/>
                    </a:cubicBezTo>
                    <a:cubicBezTo>
                      <a:pt x="2064608" y="1549573"/>
                      <a:pt x="2082174" y="1554689"/>
                      <a:pt x="2098594" y="1564749"/>
                    </a:cubicBezTo>
                    <a:cubicBezTo>
                      <a:pt x="2123224" y="1579838"/>
                      <a:pt x="2150678" y="1587247"/>
                      <a:pt x="2178131" y="1594656"/>
                    </a:cubicBezTo>
                    <a:cubicBezTo>
                      <a:pt x="2200641" y="1600918"/>
                      <a:pt x="2223151" y="1607181"/>
                      <a:pt x="2245661" y="1613444"/>
                    </a:cubicBezTo>
                    <a:cubicBezTo>
                      <a:pt x="2268171" y="1619706"/>
                      <a:pt x="2291827" y="1621026"/>
                      <a:pt x="2314424" y="1617932"/>
                    </a:cubicBezTo>
                    <a:cubicBezTo>
                      <a:pt x="2316631" y="1617402"/>
                      <a:pt x="2322190" y="1611398"/>
                      <a:pt x="2323337" y="1606455"/>
                    </a:cubicBezTo>
                    <a:cubicBezTo>
                      <a:pt x="2324039" y="1589948"/>
                      <a:pt x="2320329" y="1574502"/>
                      <a:pt x="2308323" y="1563383"/>
                    </a:cubicBezTo>
                    <a:cubicBezTo>
                      <a:pt x="2296315" y="1552263"/>
                      <a:pt x="2283162" y="1546086"/>
                      <a:pt x="2271155" y="1534968"/>
                    </a:cubicBezTo>
                    <a:cubicBezTo>
                      <a:pt x="2250408" y="1516611"/>
                      <a:pt x="2223571" y="1502052"/>
                      <a:pt x="2210591" y="1477163"/>
                    </a:cubicBezTo>
                    <a:cubicBezTo>
                      <a:pt x="2162034" y="1430477"/>
                      <a:pt x="2107916" y="1389797"/>
                      <a:pt x="2055475" y="1346379"/>
                    </a:cubicBezTo>
                    <a:cubicBezTo>
                      <a:pt x="2046735" y="1339142"/>
                      <a:pt x="2036848" y="1336849"/>
                      <a:pt x="2028639" y="1331819"/>
                    </a:cubicBezTo>
                    <a:cubicBezTo>
                      <a:pt x="1988118" y="1308877"/>
                      <a:pt x="1945391" y="1286465"/>
                      <a:pt x="1913784" y="1252047"/>
                    </a:cubicBezTo>
                    <a:cubicBezTo>
                      <a:pt x="1894714" y="1230954"/>
                      <a:pt x="1870083" y="1215865"/>
                      <a:pt x="1841570" y="1204042"/>
                    </a:cubicBezTo>
                    <a:cubicBezTo>
                      <a:pt x="1821266" y="1197249"/>
                      <a:pt x="1805992" y="1182247"/>
                      <a:pt x="1790719" y="1167244"/>
                    </a:cubicBezTo>
                    <a:cubicBezTo>
                      <a:pt x="1778182" y="1153917"/>
                      <a:pt x="1761762" y="1143859"/>
                      <a:pt x="1747549" y="1133269"/>
                    </a:cubicBezTo>
                    <a:cubicBezTo>
                      <a:pt x="1733335" y="1122679"/>
                      <a:pt x="1716914" y="1112620"/>
                      <a:pt x="1708261" y="1096027"/>
                    </a:cubicBezTo>
                    <a:cubicBezTo>
                      <a:pt x="1703934" y="1087731"/>
                      <a:pt x="1692988" y="1081024"/>
                      <a:pt x="1684777" y="1075995"/>
                    </a:cubicBezTo>
                    <a:cubicBezTo>
                      <a:pt x="1659617" y="1058699"/>
                      <a:pt x="1633927" y="1039196"/>
                      <a:pt x="1608767" y="1021900"/>
                    </a:cubicBezTo>
                    <a:cubicBezTo>
                      <a:pt x="1597820" y="1015195"/>
                      <a:pt x="1586343" y="1006281"/>
                      <a:pt x="1579279" y="996308"/>
                    </a:cubicBezTo>
                    <a:cubicBezTo>
                      <a:pt x="1568419" y="980245"/>
                      <a:pt x="1556412" y="969125"/>
                      <a:pt x="1539992" y="959067"/>
                    </a:cubicBezTo>
                    <a:cubicBezTo>
                      <a:pt x="1526309" y="950683"/>
                      <a:pt x="1516509" y="939033"/>
                      <a:pt x="1516681" y="920320"/>
                    </a:cubicBezTo>
                    <a:cubicBezTo>
                      <a:pt x="1517298" y="913171"/>
                      <a:pt x="1514647" y="902137"/>
                      <a:pt x="1507498" y="901521"/>
                    </a:cubicBezTo>
                    <a:cubicBezTo>
                      <a:pt x="1477837" y="894642"/>
                      <a:pt x="1461591" y="865870"/>
                      <a:pt x="1434137" y="858460"/>
                    </a:cubicBezTo>
                    <a:cubicBezTo>
                      <a:pt x="1421514" y="854490"/>
                      <a:pt x="1412243" y="845048"/>
                      <a:pt x="1402973" y="835604"/>
                    </a:cubicBezTo>
                    <a:cubicBezTo>
                      <a:pt x="1396970" y="830045"/>
                      <a:pt x="1390966" y="824485"/>
                      <a:pt x="1383286" y="821662"/>
                    </a:cubicBezTo>
                    <a:cubicBezTo>
                      <a:pt x="1344800" y="816903"/>
                      <a:pt x="1320872" y="785307"/>
                      <a:pt x="1283532" y="775605"/>
                    </a:cubicBezTo>
                    <a:cubicBezTo>
                      <a:pt x="1240547" y="781263"/>
                      <a:pt x="1209999" y="751257"/>
                      <a:pt x="1174336" y="738819"/>
                    </a:cubicBezTo>
                    <a:cubicBezTo>
                      <a:pt x="1139203" y="728586"/>
                      <a:pt x="1110246" y="705200"/>
                      <a:pt x="1074582" y="692762"/>
                    </a:cubicBezTo>
                    <a:cubicBezTo>
                      <a:pt x="1064695" y="690469"/>
                      <a:pt x="1055955" y="683232"/>
                      <a:pt x="1049422" y="675466"/>
                    </a:cubicBezTo>
                    <a:cubicBezTo>
                      <a:pt x="1036885" y="662140"/>
                      <a:pt x="1026555" y="648283"/>
                      <a:pt x="1011811" y="635487"/>
                    </a:cubicBezTo>
                    <a:cubicBezTo>
                      <a:pt x="1005808" y="629928"/>
                      <a:pt x="997068" y="622691"/>
                      <a:pt x="990977" y="626488"/>
                    </a:cubicBezTo>
                    <a:cubicBezTo>
                      <a:pt x="967235" y="634525"/>
                      <a:pt x="950285" y="622260"/>
                      <a:pt x="932188" y="614936"/>
                    </a:cubicBezTo>
                    <a:cubicBezTo>
                      <a:pt x="914621" y="609820"/>
                      <a:pt x="898201" y="599761"/>
                      <a:pt x="884518" y="591378"/>
                    </a:cubicBezTo>
                    <a:cubicBezTo>
                      <a:pt x="862624" y="577965"/>
                      <a:pt x="861564" y="573552"/>
                      <a:pt x="867382" y="539479"/>
                    </a:cubicBezTo>
                    <a:cubicBezTo>
                      <a:pt x="869676" y="529592"/>
                      <a:pt x="865878" y="523502"/>
                      <a:pt x="858729" y="522886"/>
                    </a:cubicBezTo>
                    <a:cubicBezTo>
                      <a:pt x="840546" y="524920"/>
                      <a:pt x="824039" y="524217"/>
                      <a:pt x="805942" y="516894"/>
                    </a:cubicBezTo>
                    <a:cubicBezTo>
                      <a:pt x="737883" y="495900"/>
                      <a:pt x="674322" y="464488"/>
                      <a:pt x="616322" y="427074"/>
                    </a:cubicBezTo>
                    <a:cubicBezTo>
                      <a:pt x="580744" y="405278"/>
                      <a:pt x="546844" y="380746"/>
                      <a:pt x="504561" y="369897"/>
                    </a:cubicBezTo>
                    <a:cubicBezTo>
                      <a:pt x="484788" y="365311"/>
                      <a:pt x="467308" y="350838"/>
                      <a:pt x="452034" y="335835"/>
                    </a:cubicBezTo>
                    <a:cubicBezTo>
                      <a:pt x="436760" y="320833"/>
                      <a:pt x="420340" y="310774"/>
                      <a:pt x="399507" y="301774"/>
                    </a:cubicBezTo>
                    <a:cubicBezTo>
                      <a:pt x="384147" y="296128"/>
                      <a:pt x="370464" y="287745"/>
                      <a:pt x="358986" y="278832"/>
                    </a:cubicBezTo>
                    <a:cubicBezTo>
                      <a:pt x="317492" y="242121"/>
                      <a:pt x="267616" y="219092"/>
                      <a:pt x="222769" y="187853"/>
                    </a:cubicBezTo>
                    <a:cubicBezTo>
                      <a:pt x="194872" y="168881"/>
                      <a:pt x="165298" y="152645"/>
                      <a:pt x="137401" y="133673"/>
                    </a:cubicBezTo>
                    <a:cubicBezTo>
                      <a:pt x="126454" y="126966"/>
                      <a:pt x="115508" y="120260"/>
                      <a:pt x="106237" y="110817"/>
                    </a:cubicBezTo>
                    <a:cubicBezTo>
                      <a:pt x="84960" y="90255"/>
                      <a:pt x="69773" y="65895"/>
                      <a:pt x="76122" y="34029"/>
                    </a:cubicBezTo>
                    <a:cubicBezTo>
                      <a:pt x="77269" y="29086"/>
                      <a:pt x="76209" y="24672"/>
                      <a:pt x="76825" y="17522"/>
                    </a:cubicBezTo>
                    <a:cubicBezTo>
                      <a:pt x="76603" y="11740"/>
                      <a:pt x="72939" y="6202"/>
                      <a:pt x="67675" y="2507"/>
                    </a:cubicBezTo>
                    <a:close/>
                    <a:moveTo>
                      <a:pt x="0" y="0"/>
                    </a:moveTo>
                    <a:lnTo>
                      <a:pt x="42892" y="0"/>
                    </a:lnTo>
                    <a:lnTo>
                      <a:pt x="35688" y="1730"/>
                    </a:lnTo>
                    <a:cubicBezTo>
                      <a:pt x="33482" y="2260"/>
                      <a:pt x="25185" y="6587"/>
                      <a:pt x="17505" y="3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28088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8574658" cy="800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29" name="Google Shape;29;p4"/>
          <p:cNvGrpSpPr/>
          <p:nvPr/>
        </p:nvGrpSpPr>
        <p:grpSpPr>
          <a:xfrm>
            <a:off x="8575040" y="1003303"/>
            <a:ext cx="4499430" cy="6677899"/>
            <a:chOff x="7482594" y="578448"/>
            <a:chExt cx="4774722" cy="5314858"/>
          </a:xfrm>
        </p:grpSpPr>
        <p:grpSp>
          <p:nvGrpSpPr>
            <p:cNvPr id="30" name="Google Shape;30;p4"/>
            <p:cNvGrpSpPr/>
            <p:nvPr/>
          </p:nvGrpSpPr>
          <p:grpSpPr>
            <a:xfrm rot="-5400000" flipH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1" name="Google Shape;31;p4"/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Google Shape;32;p4"/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430" h="4774722" extrusionOk="0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33" name="Google Shape;33;p4"/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Google Shape;34;p4"/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3440" h="3149464" extrusionOk="0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grpSp>
                <p:nvGrpSpPr>
                  <p:cNvPr id="35" name="Google Shape;35;p4"/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</p:grpSpPr>
                <p:sp>
                  <p:nvSpPr>
                    <p:cNvPr id="36" name="Google Shape;36;p4"/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7" name="Google Shape;37;p4"/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181" h="68704" extrusionOk="0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8" name="Google Shape;38;p4"/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228" h="25292" extrusionOk="0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9" name="Google Shape;39;p4"/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79" h="30798" extrusionOk="0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0" name="Google Shape;40;p4"/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4" h="16583" extrusionOk="0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1" name="Google Shape;41;p4"/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17361" extrusionOk="0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2" name="Google Shape;42;p4"/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3" name="Google Shape;43;p4"/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4" name="Google Shape;44;p4"/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495" h="47382" extrusionOk="0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5" name="Google Shape;45;p4"/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6" name="Google Shape;46;p4"/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20659" extrusionOk="0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7" name="Google Shape;47;p4"/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657" h="20233" extrusionOk="0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8" name="Google Shape;48;p4"/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</p:grpSp>
              <p:sp>
                <p:nvSpPr>
                  <p:cNvPr id="49" name="Google Shape;49;p4"/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7129" h="3048899" extrusionOk="0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lt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50" name="Google Shape;50;p4"/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235" h="2922543" extrusionOk="0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</p:grpSp>
          <p:sp>
            <p:nvSpPr>
              <p:cNvPr id="51" name="Google Shape;51;p4"/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pic>
          <p:nvPicPr>
            <p:cNvPr id="52" name="Google Shape;52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511999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814329" y="533374"/>
            <a:ext cx="7696630" cy="304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5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56" name="Google Shape;56;p5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58" name="Google Shape;58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oogle Shape;59;p5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6" name="Google Shape;156;p5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157" name="Google Shape;157;p5"/>
          <p:cNvSpPr txBox="1">
            <a:spLocks noGrp="1"/>
          </p:cNvSpPr>
          <p:nvPr>
            <p:ph type="body" idx="1"/>
          </p:nvPr>
        </p:nvSpPr>
        <p:spPr>
          <a:xfrm>
            <a:off x="819470" y="3592364"/>
            <a:ext cx="7688794" cy="473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771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 1">
  <p:cSld name="Introduction 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5269413" y="605246"/>
            <a:ext cx="7251792" cy="294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>
            <a:off x="575922" y="0"/>
            <a:ext cx="3997673" cy="6064984"/>
            <a:chOff x="453370" y="0"/>
            <a:chExt cx="4532854" cy="5157692"/>
          </a:xfrm>
        </p:grpSpPr>
        <p:sp>
          <p:nvSpPr>
            <p:cNvPr id="164" name="Google Shape;164;p6"/>
            <p:cNvSpPr/>
            <p:nvPr/>
          </p:nvSpPr>
          <p:spPr>
            <a:xfrm>
              <a:off x="1060719" y="761429"/>
              <a:ext cx="2969285" cy="3313666"/>
            </a:xfrm>
            <a:custGeom>
              <a:avLst/>
              <a:gdLst/>
              <a:ahLst/>
              <a:cxnLst/>
              <a:rect l="l" t="t" r="r" b="b"/>
              <a:pathLst>
                <a:path w="2969285" h="3313666" extrusionOk="0">
                  <a:moveTo>
                    <a:pt x="2928752" y="2117371"/>
                  </a:moveTo>
                  <a:cubicBezTo>
                    <a:pt x="2932200" y="2113923"/>
                    <a:pt x="2932200" y="2108751"/>
                    <a:pt x="2930476" y="2103579"/>
                  </a:cubicBezTo>
                  <a:cubicBezTo>
                    <a:pt x="2918408" y="2082891"/>
                    <a:pt x="2927028" y="2062204"/>
                    <a:pt x="2927028" y="2041516"/>
                  </a:cubicBezTo>
                  <a:lnTo>
                    <a:pt x="2927028" y="2041516"/>
                  </a:lnTo>
                  <a:cubicBezTo>
                    <a:pt x="2927028" y="2020828"/>
                    <a:pt x="2927028" y="2001864"/>
                    <a:pt x="2925304" y="1981176"/>
                  </a:cubicBezTo>
                  <a:cubicBezTo>
                    <a:pt x="2927028" y="2001864"/>
                    <a:pt x="2928752" y="2020828"/>
                    <a:pt x="2927028" y="2041516"/>
                  </a:cubicBezTo>
                  <a:lnTo>
                    <a:pt x="2927028" y="2041516"/>
                  </a:lnTo>
                  <a:cubicBezTo>
                    <a:pt x="2927028" y="2041516"/>
                    <a:pt x="2927028" y="2041516"/>
                    <a:pt x="2927028" y="2041516"/>
                  </a:cubicBezTo>
                  <a:cubicBezTo>
                    <a:pt x="2927028" y="2062204"/>
                    <a:pt x="2916684" y="2082891"/>
                    <a:pt x="2930476" y="2103579"/>
                  </a:cubicBezTo>
                  <a:cubicBezTo>
                    <a:pt x="2963232" y="2060479"/>
                    <a:pt x="2978748" y="2012208"/>
                    <a:pt x="2963232" y="1957040"/>
                  </a:cubicBezTo>
                  <a:cubicBezTo>
                    <a:pt x="2959784" y="1946696"/>
                    <a:pt x="2954612" y="1934628"/>
                    <a:pt x="2958060" y="1924284"/>
                  </a:cubicBezTo>
                  <a:cubicBezTo>
                    <a:pt x="2971852" y="1872564"/>
                    <a:pt x="2940820" y="1836361"/>
                    <a:pt x="2920132" y="1796709"/>
                  </a:cubicBezTo>
                  <a:cubicBezTo>
                    <a:pt x="2920132" y="1800157"/>
                    <a:pt x="2921856" y="1805329"/>
                    <a:pt x="2921856" y="1808777"/>
                  </a:cubicBezTo>
                  <a:cubicBezTo>
                    <a:pt x="2921856" y="1805329"/>
                    <a:pt x="2920132" y="1800157"/>
                    <a:pt x="2920132" y="1796709"/>
                  </a:cubicBezTo>
                  <a:cubicBezTo>
                    <a:pt x="2920132" y="1791537"/>
                    <a:pt x="2920132" y="1786365"/>
                    <a:pt x="2920132" y="1781193"/>
                  </a:cubicBezTo>
                  <a:lnTo>
                    <a:pt x="2920132" y="1781193"/>
                  </a:lnTo>
                  <a:cubicBezTo>
                    <a:pt x="2925304" y="1784641"/>
                    <a:pt x="2923580" y="1781193"/>
                    <a:pt x="2923580" y="1777745"/>
                  </a:cubicBezTo>
                  <a:lnTo>
                    <a:pt x="2923580" y="1777745"/>
                  </a:lnTo>
                  <a:cubicBezTo>
                    <a:pt x="2933924" y="1767401"/>
                    <a:pt x="2942544" y="1757057"/>
                    <a:pt x="2928752" y="1743265"/>
                  </a:cubicBezTo>
                  <a:cubicBezTo>
                    <a:pt x="2906340" y="1753609"/>
                    <a:pt x="2899444" y="1786365"/>
                    <a:pt x="2873584" y="1793261"/>
                  </a:cubicBezTo>
                  <a:lnTo>
                    <a:pt x="2873584" y="1793261"/>
                  </a:lnTo>
                  <a:cubicBezTo>
                    <a:pt x="2873584" y="1793261"/>
                    <a:pt x="2873584" y="1794985"/>
                    <a:pt x="2873584" y="1794985"/>
                  </a:cubicBezTo>
                  <a:cubicBezTo>
                    <a:pt x="2873584" y="1794985"/>
                    <a:pt x="2873584" y="1793261"/>
                    <a:pt x="2873584" y="1793261"/>
                  </a:cubicBezTo>
                  <a:cubicBezTo>
                    <a:pt x="2873584" y="1793261"/>
                    <a:pt x="2873584" y="1793261"/>
                    <a:pt x="2873584" y="1793261"/>
                  </a:cubicBezTo>
                  <a:cubicBezTo>
                    <a:pt x="2899444" y="1784641"/>
                    <a:pt x="2906340" y="1753609"/>
                    <a:pt x="2928752" y="1743265"/>
                  </a:cubicBezTo>
                  <a:cubicBezTo>
                    <a:pt x="2916684" y="1719129"/>
                    <a:pt x="2925304" y="1689821"/>
                    <a:pt x="2916684" y="1665685"/>
                  </a:cubicBezTo>
                  <a:cubicBezTo>
                    <a:pt x="2909788" y="1644997"/>
                    <a:pt x="2909788" y="1629481"/>
                    <a:pt x="2920132" y="1610518"/>
                  </a:cubicBezTo>
                  <a:cubicBezTo>
                    <a:pt x="2933924" y="1586382"/>
                    <a:pt x="2937372" y="1560522"/>
                    <a:pt x="2920132" y="1534662"/>
                  </a:cubicBezTo>
                  <a:cubicBezTo>
                    <a:pt x="2883928" y="1481218"/>
                    <a:pt x="2899444" y="1420878"/>
                    <a:pt x="2904616" y="1363987"/>
                  </a:cubicBezTo>
                  <a:cubicBezTo>
                    <a:pt x="2906340" y="1341575"/>
                    <a:pt x="2908064" y="1324335"/>
                    <a:pt x="2895996" y="1307095"/>
                  </a:cubicBezTo>
                  <a:cubicBezTo>
                    <a:pt x="2877032" y="1279511"/>
                    <a:pt x="2868412" y="1250203"/>
                    <a:pt x="2880480" y="1215723"/>
                  </a:cubicBezTo>
                  <a:cubicBezTo>
                    <a:pt x="2883928" y="1207103"/>
                    <a:pt x="2883928" y="1196759"/>
                    <a:pt x="2880480" y="1186415"/>
                  </a:cubicBezTo>
                  <a:cubicBezTo>
                    <a:pt x="2856344" y="1131248"/>
                    <a:pt x="2844276" y="1072632"/>
                    <a:pt x="2825312" y="1017464"/>
                  </a:cubicBezTo>
                  <a:cubicBezTo>
                    <a:pt x="2821864" y="1008844"/>
                    <a:pt x="2818416" y="998500"/>
                    <a:pt x="2821864" y="988156"/>
                  </a:cubicBezTo>
                  <a:cubicBezTo>
                    <a:pt x="2833932" y="960572"/>
                    <a:pt x="2820140" y="943332"/>
                    <a:pt x="2799452" y="927816"/>
                  </a:cubicBezTo>
                  <a:lnTo>
                    <a:pt x="2799452" y="927816"/>
                  </a:lnTo>
                  <a:cubicBezTo>
                    <a:pt x="2797729" y="922644"/>
                    <a:pt x="2797729" y="917472"/>
                    <a:pt x="2796004" y="910576"/>
                  </a:cubicBezTo>
                  <a:cubicBezTo>
                    <a:pt x="2796004" y="910576"/>
                    <a:pt x="2796004" y="910576"/>
                    <a:pt x="2796004" y="910576"/>
                  </a:cubicBezTo>
                  <a:cubicBezTo>
                    <a:pt x="2790832" y="886441"/>
                    <a:pt x="2794281" y="857133"/>
                    <a:pt x="2768421" y="841617"/>
                  </a:cubicBezTo>
                  <a:cubicBezTo>
                    <a:pt x="2768421" y="841617"/>
                    <a:pt x="2768421" y="841617"/>
                    <a:pt x="2768421" y="841617"/>
                  </a:cubicBezTo>
                  <a:cubicBezTo>
                    <a:pt x="2766697" y="839893"/>
                    <a:pt x="2766697" y="836445"/>
                    <a:pt x="2764972" y="834721"/>
                  </a:cubicBezTo>
                  <a:cubicBezTo>
                    <a:pt x="2764972" y="834721"/>
                    <a:pt x="2764972" y="834721"/>
                    <a:pt x="2764972" y="834721"/>
                  </a:cubicBezTo>
                  <a:cubicBezTo>
                    <a:pt x="2768421" y="819205"/>
                    <a:pt x="2758077" y="808861"/>
                    <a:pt x="2749457" y="803689"/>
                  </a:cubicBezTo>
                  <a:cubicBezTo>
                    <a:pt x="2730493" y="791621"/>
                    <a:pt x="2723597" y="774381"/>
                    <a:pt x="2720149" y="751969"/>
                  </a:cubicBezTo>
                  <a:cubicBezTo>
                    <a:pt x="2718425" y="743349"/>
                    <a:pt x="2718425" y="733005"/>
                    <a:pt x="2711529" y="724385"/>
                  </a:cubicBezTo>
                  <a:cubicBezTo>
                    <a:pt x="2711529" y="724385"/>
                    <a:pt x="2711529" y="724385"/>
                    <a:pt x="2711529" y="724385"/>
                  </a:cubicBezTo>
                  <a:cubicBezTo>
                    <a:pt x="2696013" y="677837"/>
                    <a:pt x="2671877" y="636462"/>
                    <a:pt x="2637397" y="603706"/>
                  </a:cubicBezTo>
                  <a:cubicBezTo>
                    <a:pt x="2625329" y="591638"/>
                    <a:pt x="2620157" y="581294"/>
                    <a:pt x="2614985" y="567502"/>
                  </a:cubicBezTo>
                  <a:cubicBezTo>
                    <a:pt x="2602917" y="536470"/>
                    <a:pt x="2594297" y="501990"/>
                    <a:pt x="2559817" y="486474"/>
                  </a:cubicBezTo>
                  <a:cubicBezTo>
                    <a:pt x="2559817" y="486474"/>
                    <a:pt x="2559817" y="486474"/>
                    <a:pt x="2559817" y="486474"/>
                  </a:cubicBezTo>
                  <a:cubicBezTo>
                    <a:pt x="2527062" y="426135"/>
                    <a:pt x="2482238" y="377863"/>
                    <a:pt x="2433966" y="331315"/>
                  </a:cubicBezTo>
                  <a:cubicBezTo>
                    <a:pt x="2433966" y="339935"/>
                    <a:pt x="2433966" y="348555"/>
                    <a:pt x="2433966" y="357175"/>
                  </a:cubicBezTo>
                  <a:lnTo>
                    <a:pt x="2433966" y="357175"/>
                  </a:lnTo>
                  <a:cubicBezTo>
                    <a:pt x="2433966" y="348555"/>
                    <a:pt x="2433966" y="339935"/>
                    <a:pt x="2433966" y="331315"/>
                  </a:cubicBezTo>
                  <a:cubicBezTo>
                    <a:pt x="2425346" y="322695"/>
                    <a:pt x="2413278" y="322695"/>
                    <a:pt x="2402934" y="319247"/>
                  </a:cubicBezTo>
                  <a:cubicBezTo>
                    <a:pt x="2397762" y="343383"/>
                    <a:pt x="2399486" y="367519"/>
                    <a:pt x="2401210" y="391655"/>
                  </a:cubicBezTo>
                  <a:cubicBezTo>
                    <a:pt x="2401210" y="395103"/>
                    <a:pt x="2401210" y="396827"/>
                    <a:pt x="2401210" y="400275"/>
                  </a:cubicBezTo>
                  <a:cubicBezTo>
                    <a:pt x="2401210" y="403723"/>
                    <a:pt x="2401210" y="408895"/>
                    <a:pt x="2401210" y="412343"/>
                  </a:cubicBezTo>
                  <a:cubicBezTo>
                    <a:pt x="2401210" y="408895"/>
                    <a:pt x="2401210" y="403723"/>
                    <a:pt x="2401210" y="400275"/>
                  </a:cubicBezTo>
                  <a:cubicBezTo>
                    <a:pt x="2401210" y="396827"/>
                    <a:pt x="2401210" y="395103"/>
                    <a:pt x="2401210" y="391655"/>
                  </a:cubicBezTo>
                  <a:cubicBezTo>
                    <a:pt x="2394314" y="391655"/>
                    <a:pt x="2389142" y="391655"/>
                    <a:pt x="2383970" y="388207"/>
                  </a:cubicBezTo>
                  <a:cubicBezTo>
                    <a:pt x="2387418" y="391655"/>
                    <a:pt x="2392590" y="391655"/>
                    <a:pt x="2401210" y="391655"/>
                  </a:cubicBezTo>
                  <a:cubicBezTo>
                    <a:pt x="2399486" y="367519"/>
                    <a:pt x="2396038" y="343383"/>
                    <a:pt x="2402934" y="319247"/>
                  </a:cubicBezTo>
                  <a:lnTo>
                    <a:pt x="2402934" y="319247"/>
                  </a:lnTo>
                  <a:cubicBezTo>
                    <a:pt x="2385694" y="296835"/>
                    <a:pt x="2363282" y="284767"/>
                    <a:pt x="2340870" y="270975"/>
                  </a:cubicBezTo>
                  <a:lnTo>
                    <a:pt x="2340870" y="270975"/>
                  </a:lnTo>
                  <a:lnTo>
                    <a:pt x="2340870" y="270975"/>
                  </a:lnTo>
                  <a:cubicBezTo>
                    <a:pt x="2340870" y="270975"/>
                    <a:pt x="2340870" y="270975"/>
                    <a:pt x="2340870" y="270975"/>
                  </a:cubicBezTo>
                  <a:cubicBezTo>
                    <a:pt x="2337423" y="258907"/>
                    <a:pt x="2325354" y="255459"/>
                    <a:pt x="2316734" y="252011"/>
                  </a:cubicBezTo>
                  <a:cubicBezTo>
                    <a:pt x="2316734" y="252011"/>
                    <a:pt x="2316734" y="252011"/>
                    <a:pt x="2316734" y="252011"/>
                  </a:cubicBezTo>
                  <a:cubicBezTo>
                    <a:pt x="2316734" y="248563"/>
                    <a:pt x="2316734" y="246839"/>
                    <a:pt x="2311563" y="246839"/>
                  </a:cubicBezTo>
                  <a:cubicBezTo>
                    <a:pt x="2311563" y="246839"/>
                    <a:pt x="2311563" y="246839"/>
                    <a:pt x="2311563" y="246839"/>
                  </a:cubicBezTo>
                  <a:cubicBezTo>
                    <a:pt x="2309839" y="234771"/>
                    <a:pt x="2304667" y="226151"/>
                    <a:pt x="2292599" y="224427"/>
                  </a:cubicBezTo>
                  <a:cubicBezTo>
                    <a:pt x="2275359" y="222703"/>
                    <a:pt x="2259843" y="214083"/>
                    <a:pt x="2246051" y="203740"/>
                  </a:cubicBezTo>
                  <a:cubicBezTo>
                    <a:pt x="2206399" y="203740"/>
                    <a:pt x="2183987" y="181328"/>
                    <a:pt x="2173643" y="133056"/>
                  </a:cubicBezTo>
                  <a:lnTo>
                    <a:pt x="2173643" y="129608"/>
                  </a:lnTo>
                  <a:lnTo>
                    <a:pt x="2170195" y="129608"/>
                  </a:lnTo>
                  <a:cubicBezTo>
                    <a:pt x="2144335" y="134780"/>
                    <a:pt x="2123647" y="117540"/>
                    <a:pt x="2104684" y="108920"/>
                  </a:cubicBezTo>
                  <a:cubicBezTo>
                    <a:pt x="2073652" y="96852"/>
                    <a:pt x="2039172" y="93404"/>
                    <a:pt x="2013312" y="67544"/>
                  </a:cubicBezTo>
                  <a:cubicBezTo>
                    <a:pt x="2011588" y="64096"/>
                    <a:pt x="2008140" y="64096"/>
                    <a:pt x="2004692" y="64096"/>
                  </a:cubicBezTo>
                  <a:cubicBezTo>
                    <a:pt x="1989176" y="48580"/>
                    <a:pt x="1973660" y="31340"/>
                    <a:pt x="1949524" y="50304"/>
                  </a:cubicBezTo>
                  <a:cubicBezTo>
                    <a:pt x="1958144" y="64096"/>
                    <a:pt x="1970212" y="69268"/>
                    <a:pt x="1982280" y="69268"/>
                  </a:cubicBezTo>
                  <a:cubicBezTo>
                    <a:pt x="1970212" y="69268"/>
                    <a:pt x="1959868" y="64096"/>
                    <a:pt x="1949524" y="50304"/>
                  </a:cubicBezTo>
                  <a:cubicBezTo>
                    <a:pt x="1904700" y="20996"/>
                    <a:pt x="1854704" y="7204"/>
                    <a:pt x="1802985" y="3756"/>
                  </a:cubicBezTo>
                  <a:lnTo>
                    <a:pt x="1802985" y="3756"/>
                  </a:lnTo>
                  <a:cubicBezTo>
                    <a:pt x="1796089" y="8928"/>
                    <a:pt x="1789193" y="12376"/>
                    <a:pt x="1784021" y="17548"/>
                  </a:cubicBezTo>
                  <a:cubicBezTo>
                    <a:pt x="1782297" y="27892"/>
                    <a:pt x="1785745" y="39960"/>
                    <a:pt x="1780573" y="50304"/>
                  </a:cubicBezTo>
                  <a:cubicBezTo>
                    <a:pt x="1778849" y="52028"/>
                    <a:pt x="1778849" y="53752"/>
                    <a:pt x="1778849" y="55476"/>
                  </a:cubicBezTo>
                  <a:cubicBezTo>
                    <a:pt x="1778849" y="55476"/>
                    <a:pt x="1778849" y="55476"/>
                    <a:pt x="1778849" y="55476"/>
                  </a:cubicBezTo>
                  <a:cubicBezTo>
                    <a:pt x="1778849" y="53752"/>
                    <a:pt x="1780573" y="52028"/>
                    <a:pt x="1780573" y="50304"/>
                  </a:cubicBezTo>
                  <a:lnTo>
                    <a:pt x="1780573" y="50304"/>
                  </a:lnTo>
                  <a:cubicBezTo>
                    <a:pt x="1787469" y="39960"/>
                    <a:pt x="1784021" y="27892"/>
                    <a:pt x="1784021" y="17548"/>
                  </a:cubicBezTo>
                  <a:cubicBezTo>
                    <a:pt x="1777125" y="15824"/>
                    <a:pt x="1771953" y="15824"/>
                    <a:pt x="1765057" y="14100"/>
                  </a:cubicBezTo>
                  <a:cubicBezTo>
                    <a:pt x="1759885" y="14100"/>
                    <a:pt x="1756437" y="15824"/>
                    <a:pt x="1751265" y="15824"/>
                  </a:cubicBezTo>
                  <a:cubicBezTo>
                    <a:pt x="1740921" y="7204"/>
                    <a:pt x="1730577" y="10652"/>
                    <a:pt x="1720233" y="12376"/>
                  </a:cubicBezTo>
                  <a:cubicBezTo>
                    <a:pt x="1697821" y="-8312"/>
                    <a:pt x="1671961" y="2032"/>
                    <a:pt x="1647825" y="7204"/>
                  </a:cubicBezTo>
                  <a:cubicBezTo>
                    <a:pt x="1647825" y="24444"/>
                    <a:pt x="1637481" y="31340"/>
                    <a:pt x="1623689" y="36512"/>
                  </a:cubicBezTo>
                  <a:cubicBezTo>
                    <a:pt x="1604726" y="45132"/>
                    <a:pt x="1584038" y="48580"/>
                    <a:pt x="1563350" y="50304"/>
                  </a:cubicBezTo>
                  <a:cubicBezTo>
                    <a:pt x="1530594" y="53752"/>
                    <a:pt x="1496114" y="52028"/>
                    <a:pt x="1465082" y="65820"/>
                  </a:cubicBezTo>
                  <a:cubicBezTo>
                    <a:pt x="1490942" y="77888"/>
                    <a:pt x="1518526" y="83060"/>
                    <a:pt x="1546110" y="72716"/>
                  </a:cubicBezTo>
                  <a:cubicBezTo>
                    <a:pt x="1554730" y="69268"/>
                    <a:pt x="1563350" y="67544"/>
                    <a:pt x="1573694" y="67544"/>
                  </a:cubicBezTo>
                  <a:cubicBezTo>
                    <a:pt x="1565074" y="67544"/>
                    <a:pt x="1556454" y="69268"/>
                    <a:pt x="1546110" y="72716"/>
                  </a:cubicBezTo>
                  <a:cubicBezTo>
                    <a:pt x="1518526" y="84784"/>
                    <a:pt x="1490942" y="79612"/>
                    <a:pt x="1465082" y="65820"/>
                  </a:cubicBezTo>
                  <a:cubicBezTo>
                    <a:pt x="1456462" y="65820"/>
                    <a:pt x="1449566" y="65820"/>
                    <a:pt x="1440946" y="65820"/>
                  </a:cubicBezTo>
                  <a:cubicBezTo>
                    <a:pt x="1439222" y="86508"/>
                    <a:pt x="1416810" y="84784"/>
                    <a:pt x="1408190" y="98576"/>
                  </a:cubicBezTo>
                  <a:cubicBezTo>
                    <a:pt x="1411638" y="100300"/>
                    <a:pt x="1415086" y="103748"/>
                    <a:pt x="1418534" y="105472"/>
                  </a:cubicBezTo>
                  <a:cubicBezTo>
                    <a:pt x="1415086" y="103748"/>
                    <a:pt x="1411638" y="102024"/>
                    <a:pt x="1408190" y="98576"/>
                  </a:cubicBezTo>
                  <a:cubicBezTo>
                    <a:pt x="1416810" y="84784"/>
                    <a:pt x="1439222" y="86508"/>
                    <a:pt x="1440946" y="65820"/>
                  </a:cubicBezTo>
                  <a:cubicBezTo>
                    <a:pt x="1403018" y="62372"/>
                    <a:pt x="1365091" y="70992"/>
                    <a:pt x="1328887" y="81336"/>
                  </a:cubicBezTo>
                  <a:lnTo>
                    <a:pt x="1328887" y="81336"/>
                  </a:lnTo>
                  <a:cubicBezTo>
                    <a:pt x="1323715" y="81336"/>
                    <a:pt x="1318543" y="81336"/>
                    <a:pt x="1313371" y="81336"/>
                  </a:cubicBezTo>
                  <a:cubicBezTo>
                    <a:pt x="1309923" y="86508"/>
                    <a:pt x="1308199" y="93404"/>
                    <a:pt x="1304751" y="98576"/>
                  </a:cubicBezTo>
                  <a:cubicBezTo>
                    <a:pt x="1304751" y="98576"/>
                    <a:pt x="1304751" y="98576"/>
                    <a:pt x="1304751" y="98576"/>
                  </a:cubicBezTo>
                  <a:cubicBezTo>
                    <a:pt x="1308199" y="93404"/>
                    <a:pt x="1309923" y="86508"/>
                    <a:pt x="1313371" y="81336"/>
                  </a:cubicBezTo>
                  <a:cubicBezTo>
                    <a:pt x="1285787" y="65820"/>
                    <a:pt x="1258203" y="72716"/>
                    <a:pt x="1230619" y="76164"/>
                  </a:cubicBezTo>
                  <a:cubicBezTo>
                    <a:pt x="1220275" y="77888"/>
                    <a:pt x="1211655" y="84784"/>
                    <a:pt x="1209931" y="96852"/>
                  </a:cubicBezTo>
                  <a:cubicBezTo>
                    <a:pt x="1209931" y="96852"/>
                    <a:pt x="1209931" y="96852"/>
                    <a:pt x="1209931" y="96852"/>
                  </a:cubicBezTo>
                  <a:cubicBezTo>
                    <a:pt x="1206483" y="96852"/>
                    <a:pt x="1201311" y="96852"/>
                    <a:pt x="1197863" y="98576"/>
                  </a:cubicBezTo>
                  <a:cubicBezTo>
                    <a:pt x="1201311" y="98576"/>
                    <a:pt x="1206483" y="98576"/>
                    <a:pt x="1209931" y="96852"/>
                  </a:cubicBezTo>
                  <a:cubicBezTo>
                    <a:pt x="1211655" y="83060"/>
                    <a:pt x="1221999" y="76164"/>
                    <a:pt x="1230619" y="76164"/>
                  </a:cubicBezTo>
                  <a:cubicBezTo>
                    <a:pt x="1258203" y="72716"/>
                    <a:pt x="1287511" y="65820"/>
                    <a:pt x="1313371" y="81336"/>
                  </a:cubicBezTo>
                  <a:cubicBezTo>
                    <a:pt x="1318543" y="81336"/>
                    <a:pt x="1323715" y="81336"/>
                    <a:pt x="1328887" y="81336"/>
                  </a:cubicBezTo>
                  <a:cubicBezTo>
                    <a:pt x="1365091" y="72716"/>
                    <a:pt x="1403018" y="62372"/>
                    <a:pt x="1440946" y="65820"/>
                  </a:cubicBezTo>
                  <a:cubicBezTo>
                    <a:pt x="1449566" y="65820"/>
                    <a:pt x="145646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lnTo>
                    <a:pt x="1465082" y="65820"/>
                  </a:ln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96114" y="52028"/>
                    <a:pt x="1530594" y="52028"/>
                    <a:pt x="1563350" y="50304"/>
                  </a:cubicBezTo>
                  <a:cubicBezTo>
                    <a:pt x="1584038" y="48580"/>
                    <a:pt x="1604726" y="45132"/>
                    <a:pt x="1623689" y="36512"/>
                  </a:cubicBezTo>
                  <a:cubicBezTo>
                    <a:pt x="1635757" y="31340"/>
                    <a:pt x="1647825" y="24444"/>
                    <a:pt x="1647825" y="7204"/>
                  </a:cubicBezTo>
                  <a:cubicBezTo>
                    <a:pt x="1625414" y="8928"/>
                    <a:pt x="1603002" y="10652"/>
                    <a:pt x="1582314" y="19272"/>
                  </a:cubicBezTo>
                  <a:cubicBezTo>
                    <a:pt x="1566798" y="26168"/>
                    <a:pt x="1547834" y="29616"/>
                    <a:pt x="1532318" y="20996"/>
                  </a:cubicBezTo>
                  <a:cubicBezTo>
                    <a:pt x="1511630" y="7204"/>
                    <a:pt x="1490942" y="12376"/>
                    <a:pt x="1471978" y="15824"/>
                  </a:cubicBezTo>
                  <a:cubicBezTo>
                    <a:pt x="1458186" y="17548"/>
                    <a:pt x="1446118" y="19272"/>
                    <a:pt x="1432326" y="19272"/>
                  </a:cubicBezTo>
                  <a:cubicBezTo>
                    <a:pt x="1385779" y="22720"/>
                    <a:pt x="1339231" y="308"/>
                    <a:pt x="1292683" y="24444"/>
                  </a:cubicBezTo>
                  <a:cubicBezTo>
                    <a:pt x="1285787" y="27892"/>
                    <a:pt x="1275443" y="22720"/>
                    <a:pt x="1265099" y="22720"/>
                  </a:cubicBezTo>
                  <a:lnTo>
                    <a:pt x="1265099" y="22720"/>
                  </a:lnTo>
                  <a:cubicBezTo>
                    <a:pt x="1259927" y="19272"/>
                    <a:pt x="1254755" y="19272"/>
                    <a:pt x="1249583" y="22720"/>
                  </a:cubicBezTo>
                  <a:cubicBezTo>
                    <a:pt x="1249583" y="22720"/>
                    <a:pt x="1249583" y="22720"/>
                    <a:pt x="1249583" y="22720"/>
                  </a:cubicBezTo>
                  <a:cubicBezTo>
                    <a:pt x="1244411" y="19272"/>
                    <a:pt x="1239239" y="15824"/>
                    <a:pt x="1232343" y="15824"/>
                  </a:cubicBezTo>
                  <a:lnTo>
                    <a:pt x="1232343" y="15824"/>
                  </a:lnTo>
                  <a:cubicBezTo>
                    <a:pt x="1221999" y="7204"/>
                    <a:pt x="1213379" y="12376"/>
                    <a:pt x="1206483" y="22720"/>
                  </a:cubicBezTo>
                  <a:cubicBezTo>
                    <a:pt x="1215103" y="24444"/>
                    <a:pt x="1223723" y="26168"/>
                    <a:pt x="1230619" y="19272"/>
                  </a:cubicBezTo>
                  <a:cubicBezTo>
                    <a:pt x="1223723" y="26168"/>
                    <a:pt x="1215103" y="24444"/>
                    <a:pt x="1206483" y="22720"/>
                  </a:cubicBezTo>
                  <a:cubicBezTo>
                    <a:pt x="1196139" y="24444"/>
                    <a:pt x="1187519" y="26168"/>
                    <a:pt x="1177175" y="29616"/>
                  </a:cubicBezTo>
                  <a:lnTo>
                    <a:pt x="1177175" y="29616"/>
                  </a:lnTo>
                  <a:cubicBezTo>
                    <a:pt x="1165107" y="17548"/>
                    <a:pt x="1153040" y="14100"/>
                    <a:pt x="1142696" y="31340"/>
                  </a:cubicBezTo>
                  <a:cubicBezTo>
                    <a:pt x="1149592" y="29616"/>
                    <a:pt x="1156488" y="36512"/>
                    <a:pt x="1163384" y="38236"/>
                  </a:cubicBezTo>
                  <a:cubicBezTo>
                    <a:pt x="1156488" y="36512"/>
                    <a:pt x="1149592" y="29616"/>
                    <a:pt x="1142696" y="31340"/>
                  </a:cubicBezTo>
                  <a:cubicBezTo>
                    <a:pt x="1127180" y="33064"/>
                    <a:pt x="1109940" y="34788"/>
                    <a:pt x="1099596" y="48580"/>
                  </a:cubicBezTo>
                  <a:cubicBezTo>
                    <a:pt x="1090976" y="45132"/>
                    <a:pt x="1082356" y="45132"/>
                    <a:pt x="1075460" y="52028"/>
                  </a:cubicBezTo>
                  <a:cubicBezTo>
                    <a:pt x="1080632" y="58924"/>
                    <a:pt x="1087528" y="60648"/>
                    <a:pt x="1092700" y="58924"/>
                  </a:cubicBezTo>
                  <a:cubicBezTo>
                    <a:pt x="1087528" y="60648"/>
                    <a:pt x="1082356" y="58924"/>
                    <a:pt x="1075460" y="52028"/>
                  </a:cubicBezTo>
                  <a:cubicBezTo>
                    <a:pt x="1066840" y="48580"/>
                    <a:pt x="1058220" y="52028"/>
                    <a:pt x="1051324" y="58924"/>
                  </a:cubicBezTo>
                  <a:cubicBezTo>
                    <a:pt x="1049600" y="58924"/>
                    <a:pt x="1046152" y="57200"/>
                    <a:pt x="1044428" y="57200"/>
                  </a:cubicBezTo>
                  <a:cubicBezTo>
                    <a:pt x="989260" y="79612"/>
                    <a:pt x="939264" y="110644"/>
                    <a:pt x="889269" y="141676"/>
                  </a:cubicBezTo>
                  <a:cubicBezTo>
                    <a:pt x="892717" y="141676"/>
                    <a:pt x="894441" y="141676"/>
                    <a:pt x="897889" y="141676"/>
                  </a:cubicBezTo>
                  <a:cubicBezTo>
                    <a:pt x="894441" y="141676"/>
                    <a:pt x="892717" y="141676"/>
                    <a:pt x="889269" y="141676"/>
                  </a:cubicBezTo>
                  <a:cubicBezTo>
                    <a:pt x="884097" y="139952"/>
                    <a:pt x="880649" y="141676"/>
                    <a:pt x="877201" y="145124"/>
                  </a:cubicBezTo>
                  <a:cubicBezTo>
                    <a:pt x="873753" y="145124"/>
                    <a:pt x="868581" y="143400"/>
                    <a:pt x="865133" y="145124"/>
                  </a:cubicBezTo>
                  <a:cubicBezTo>
                    <a:pt x="834101" y="165812"/>
                    <a:pt x="801345" y="179604"/>
                    <a:pt x="768589" y="196844"/>
                  </a:cubicBezTo>
                  <a:cubicBezTo>
                    <a:pt x="753073" y="205463"/>
                    <a:pt x="732385" y="215807"/>
                    <a:pt x="723765" y="234771"/>
                  </a:cubicBezTo>
                  <a:cubicBezTo>
                    <a:pt x="728937" y="234771"/>
                    <a:pt x="734109" y="234771"/>
                    <a:pt x="741005" y="236495"/>
                  </a:cubicBezTo>
                  <a:cubicBezTo>
                    <a:pt x="735833" y="236495"/>
                    <a:pt x="728937" y="234771"/>
                    <a:pt x="723765" y="234771"/>
                  </a:cubicBezTo>
                  <a:cubicBezTo>
                    <a:pt x="720317" y="234771"/>
                    <a:pt x="718593" y="236495"/>
                    <a:pt x="718593" y="239943"/>
                  </a:cubicBezTo>
                  <a:cubicBezTo>
                    <a:pt x="689286" y="239943"/>
                    <a:pt x="687562" y="267527"/>
                    <a:pt x="673770" y="284767"/>
                  </a:cubicBezTo>
                  <a:cubicBezTo>
                    <a:pt x="678942" y="284767"/>
                    <a:pt x="682390" y="284767"/>
                    <a:pt x="685838" y="284767"/>
                  </a:cubicBezTo>
                  <a:cubicBezTo>
                    <a:pt x="682390" y="284767"/>
                    <a:pt x="678942" y="284767"/>
                    <a:pt x="673770" y="284767"/>
                  </a:cubicBezTo>
                  <a:cubicBezTo>
                    <a:pt x="672046" y="284767"/>
                    <a:pt x="670322" y="284767"/>
                    <a:pt x="670322" y="288215"/>
                  </a:cubicBezTo>
                  <a:cubicBezTo>
                    <a:pt x="670322" y="288215"/>
                    <a:pt x="670322" y="288215"/>
                    <a:pt x="670322" y="288215"/>
                  </a:cubicBezTo>
                  <a:cubicBezTo>
                    <a:pt x="649634" y="300283"/>
                    <a:pt x="628946" y="314075"/>
                    <a:pt x="609982" y="326143"/>
                  </a:cubicBezTo>
                  <a:cubicBezTo>
                    <a:pt x="599638" y="333039"/>
                    <a:pt x="587570" y="341659"/>
                    <a:pt x="580674" y="353727"/>
                  </a:cubicBezTo>
                  <a:cubicBezTo>
                    <a:pt x="553090" y="401999"/>
                    <a:pt x="537574" y="457166"/>
                    <a:pt x="513438" y="507162"/>
                  </a:cubicBezTo>
                  <a:cubicBezTo>
                    <a:pt x="511714" y="512334"/>
                    <a:pt x="509990" y="519230"/>
                    <a:pt x="511714" y="522678"/>
                  </a:cubicBezTo>
                  <a:cubicBezTo>
                    <a:pt x="525506" y="555434"/>
                    <a:pt x="509990" y="586466"/>
                    <a:pt x="504818" y="617498"/>
                  </a:cubicBezTo>
                  <a:cubicBezTo>
                    <a:pt x="504818" y="617498"/>
                    <a:pt x="504818" y="617498"/>
                    <a:pt x="504818" y="617498"/>
                  </a:cubicBezTo>
                  <a:cubicBezTo>
                    <a:pt x="503094" y="619222"/>
                    <a:pt x="501370" y="620946"/>
                    <a:pt x="497922" y="622670"/>
                  </a:cubicBezTo>
                  <a:cubicBezTo>
                    <a:pt x="497922" y="622670"/>
                    <a:pt x="497922" y="622670"/>
                    <a:pt x="497922" y="622670"/>
                  </a:cubicBezTo>
                  <a:cubicBezTo>
                    <a:pt x="482406" y="620946"/>
                    <a:pt x="473786" y="633014"/>
                    <a:pt x="465166" y="643358"/>
                  </a:cubicBezTo>
                  <a:cubicBezTo>
                    <a:pt x="441031" y="672666"/>
                    <a:pt x="416895" y="701973"/>
                    <a:pt x="392759" y="731281"/>
                  </a:cubicBezTo>
                  <a:cubicBezTo>
                    <a:pt x="392759" y="733005"/>
                    <a:pt x="394483" y="734729"/>
                    <a:pt x="396207" y="734729"/>
                  </a:cubicBezTo>
                  <a:cubicBezTo>
                    <a:pt x="394483" y="733005"/>
                    <a:pt x="394483" y="733005"/>
                    <a:pt x="392759" y="731281"/>
                  </a:cubicBezTo>
                  <a:cubicBezTo>
                    <a:pt x="377243" y="729557"/>
                    <a:pt x="368623" y="739901"/>
                    <a:pt x="360003" y="753693"/>
                  </a:cubicBezTo>
                  <a:cubicBezTo>
                    <a:pt x="360003" y="758865"/>
                    <a:pt x="358279" y="764037"/>
                    <a:pt x="354831" y="767485"/>
                  </a:cubicBezTo>
                  <a:cubicBezTo>
                    <a:pt x="358279" y="764037"/>
                    <a:pt x="360003" y="760589"/>
                    <a:pt x="360003" y="753693"/>
                  </a:cubicBezTo>
                  <a:cubicBezTo>
                    <a:pt x="358279" y="753693"/>
                    <a:pt x="354831" y="753693"/>
                    <a:pt x="353107" y="755417"/>
                  </a:cubicBezTo>
                  <a:cubicBezTo>
                    <a:pt x="303111" y="798517"/>
                    <a:pt x="244495" y="832997"/>
                    <a:pt x="213464" y="896785"/>
                  </a:cubicBezTo>
                  <a:cubicBezTo>
                    <a:pt x="208292" y="905405"/>
                    <a:pt x="201396" y="910576"/>
                    <a:pt x="194500" y="917472"/>
                  </a:cubicBezTo>
                  <a:cubicBezTo>
                    <a:pt x="173812" y="938160"/>
                    <a:pt x="149676" y="955400"/>
                    <a:pt x="125540" y="972640"/>
                  </a:cubicBezTo>
                  <a:cubicBezTo>
                    <a:pt x="92784" y="998500"/>
                    <a:pt x="84164" y="1041600"/>
                    <a:pt x="70372" y="1081252"/>
                  </a:cubicBezTo>
                  <a:cubicBezTo>
                    <a:pt x="61752" y="1107112"/>
                    <a:pt x="53132" y="1134695"/>
                    <a:pt x="34168" y="1153660"/>
                  </a:cubicBezTo>
                  <a:cubicBezTo>
                    <a:pt x="27272" y="1160555"/>
                    <a:pt x="22100" y="1169175"/>
                    <a:pt x="23824" y="1179519"/>
                  </a:cubicBezTo>
                  <a:cubicBezTo>
                    <a:pt x="27272" y="1198483"/>
                    <a:pt x="20376" y="1215723"/>
                    <a:pt x="18652" y="1232963"/>
                  </a:cubicBezTo>
                  <a:cubicBezTo>
                    <a:pt x="16928" y="1255375"/>
                    <a:pt x="6584" y="1281235"/>
                    <a:pt x="34168" y="1296751"/>
                  </a:cubicBezTo>
                  <a:lnTo>
                    <a:pt x="34168" y="1296751"/>
                  </a:lnTo>
                  <a:cubicBezTo>
                    <a:pt x="34168" y="1301923"/>
                    <a:pt x="34168" y="1305371"/>
                    <a:pt x="34168" y="1310543"/>
                  </a:cubicBezTo>
                  <a:lnTo>
                    <a:pt x="34168" y="1310543"/>
                  </a:lnTo>
                  <a:cubicBezTo>
                    <a:pt x="37616" y="1336403"/>
                    <a:pt x="37616" y="1360539"/>
                    <a:pt x="30720" y="1384674"/>
                  </a:cubicBezTo>
                  <a:cubicBezTo>
                    <a:pt x="25548" y="1410534"/>
                    <a:pt x="22100" y="1438118"/>
                    <a:pt x="34168" y="1462254"/>
                  </a:cubicBezTo>
                  <a:cubicBezTo>
                    <a:pt x="39340" y="1472598"/>
                    <a:pt x="42788" y="1477770"/>
                    <a:pt x="47960" y="1477770"/>
                  </a:cubicBezTo>
                  <a:cubicBezTo>
                    <a:pt x="42788" y="1477770"/>
                    <a:pt x="39340" y="1472598"/>
                    <a:pt x="34168" y="1462254"/>
                  </a:cubicBezTo>
                  <a:cubicBezTo>
                    <a:pt x="22100" y="1436394"/>
                    <a:pt x="25548" y="1408810"/>
                    <a:pt x="30720" y="1384674"/>
                  </a:cubicBezTo>
                  <a:cubicBezTo>
                    <a:pt x="35892" y="1358815"/>
                    <a:pt x="35892" y="1334679"/>
                    <a:pt x="34168" y="1310543"/>
                  </a:cubicBezTo>
                  <a:cubicBezTo>
                    <a:pt x="15204" y="1348471"/>
                    <a:pt x="8308" y="1391570"/>
                    <a:pt x="1412" y="1432946"/>
                  </a:cubicBezTo>
                  <a:cubicBezTo>
                    <a:pt x="-2035" y="1460530"/>
                    <a:pt x="-2035" y="1495010"/>
                    <a:pt x="35892" y="1507078"/>
                  </a:cubicBezTo>
                  <a:cubicBezTo>
                    <a:pt x="44512" y="1508802"/>
                    <a:pt x="44512" y="1517422"/>
                    <a:pt x="42788" y="1524318"/>
                  </a:cubicBezTo>
                  <a:cubicBezTo>
                    <a:pt x="41064" y="1536386"/>
                    <a:pt x="41064" y="1551902"/>
                    <a:pt x="34168" y="1560522"/>
                  </a:cubicBezTo>
                  <a:cubicBezTo>
                    <a:pt x="15204" y="1582934"/>
                    <a:pt x="23824" y="1600173"/>
                    <a:pt x="39340" y="1619138"/>
                  </a:cubicBezTo>
                  <a:cubicBezTo>
                    <a:pt x="47960" y="1617413"/>
                    <a:pt x="42788" y="1603622"/>
                    <a:pt x="51408" y="1598450"/>
                  </a:cubicBezTo>
                  <a:cubicBezTo>
                    <a:pt x="42788" y="1601898"/>
                    <a:pt x="47960" y="1615689"/>
                    <a:pt x="39340" y="1619138"/>
                  </a:cubicBezTo>
                  <a:cubicBezTo>
                    <a:pt x="39340" y="1627757"/>
                    <a:pt x="39340" y="1636377"/>
                    <a:pt x="39340" y="1644997"/>
                  </a:cubicBezTo>
                  <a:cubicBezTo>
                    <a:pt x="46236" y="1657065"/>
                    <a:pt x="49684" y="1669133"/>
                    <a:pt x="35892" y="1677753"/>
                  </a:cubicBezTo>
                  <a:cubicBezTo>
                    <a:pt x="34168" y="1684649"/>
                    <a:pt x="32444" y="1691545"/>
                    <a:pt x="37616" y="1698441"/>
                  </a:cubicBezTo>
                  <a:cubicBezTo>
                    <a:pt x="49684" y="1717405"/>
                    <a:pt x="53132" y="1736369"/>
                    <a:pt x="51408" y="1757057"/>
                  </a:cubicBezTo>
                  <a:cubicBezTo>
                    <a:pt x="46236" y="1793261"/>
                    <a:pt x="53132" y="1829465"/>
                    <a:pt x="58304" y="1865668"/>
                  </a:cubicBezTo>
                  <a:cubicBezTo>
                    <a:pt x="60028" y="1882908"/>
                    <a:pt x="60028" y="1898424"/>
                    <a:pt x="60028" y="1915664"/>
                  </a:cubicBezTo>
                  <a:cubicBezTo>
                    <a:pt x="58304" y="1943248"/>
                    <a:pt x="61752" y="1969108"/>
                    <a:pt x="77268" y="1994968"/>
                  </a:cubicBezTo>
                  <a:cubicBezTo>
                    <a:pt x="94508" y="2022552"/>
                    <a:pt x="116920" y="2046688"/>
                    <a:pt x="130712" y="2077719"/>
                  </a:cubicBezTo>
                  <a:cubicBezTo>
                    <a:pt x="128988" y="2084616"/>
                    <a:pt x="130712" y="2088063"/>
                    <a:pt x="135884" y="2093235"/>
                  </a:cubicBezTo>
                  <a:cubicBezTo>
                    <a:pt x="149676" y="2089788"/>
                    <a:pt x="156572" y="2112199"/>
                    <a:pt x="172088" y="2105303"/>
                  </a:cubicBezTo>
                  <a:cubicBezTo>
                    <a:pt x="172088" y="2103579"/>
                    <a:pt x="173812" y="2100131"/>
                    <a:pt x="173812" y="2098408"/>
                  </a:cubicBezTo>
                  <a:cubicBezTo>
                    <a:pt x="173812" y="2100131"/>
                    <a:pt x="173812" y="2103579"/>
                    <a:pt x="172088" y="2105303"/>
                  </a:cubicBezTo>
                  <a:cubicBezTo>
                    <a:pt x="156572" y="2113923"/>
                    <a:pt x="149676" y="2089788"/>
                    <a:pt x="135884" y="2093235"/>
                  </a:cubicBezTo>
                  <a:cubicBezTo>
                    <a:pt x="156572" y="2146679"/>
                    <a:pt x="177260" y="2201847"/>
                    <a:pt x="197948" y="2255291"/>
                  </a:cubicBezTo>
                  <a:cubicBezTo>
                    <a:pt x="204844" y="2251843"/>
                    <a:pt x="206568" y="2246671"/>
                    <a:pt x="208292" y="2238051"/>
                  </a:cubicBezTo>
                  <a:cubicBezTo>
                    <a:pt x="210016" y="2222535"/>
                    <a:pt x="203120" y="2212191"/>
                    <a:pt x="196224" y="2200123"/>
                  </a:cubicBezTo>
                  <a:cubicBezTo>
                    <a:pt x="192776" y="2194951"/>
                    <a:pt x="192776" y="2186331"/>
                    <a:pt x="201396" y="2182883"/>
                  </a:cubicBezTo>
                  <a:cubicBezTo>
                    <a:pt x="201396" y="2182883"/>
                    <a:pt x="201396" y="2182883"/>
                    <a:pt x="201396" y="2182883"/>
                  </a:cubicBezTo>
                  <a:cubicBezTo>
                    <a:pt x="192776" y="2186331"/>
                    <a:pt x="194500" y="2194951"/>
                    <a:pt x="196224" y="2200123"/>
                  </a:cubicBezTo>
                  <a:cubicBezTo>
                    <a:pt x="203120" y="2212191"/>
                    <a:pt x="210016" y="2224259"/>
                    <a:pt x="208292" y="2238051"/>
                  </a:cubicBezTo>
                  <a:cubicBezTo>
                    <a:pt x="206568" y="2244947"/>
                    <a:pt x="204844" y="2251843"/>
                    <a:pt x="197948" y="2255291"/>
                  </a:cubicBezTo>
                  <a:cubicBezTo>
                    <a:pt x="196224" y="2265635"/>
                    <a:pt x="199672" y="2275979"/>
                    <a:pt x="204844" y="2282875"/>
                  </a:cubicBezTo>
                  <a:cubicBezTo>
                    <a:pt x="228979" y="2319078"/>
                    <a:pt x="249667" y="2357006"/>
                    <a:pt x="258287" y="2401830"/>
                  </a:cubicBezTo>
                  <a:cubicBezTo>
                    <a:pt x="261735" y="2422518"/>
                    <a:pt x="272079" y="2441482"/>
                    <a:pt x="287595" y="2458722"/>
                  </a:cubicBezTo>
                  <a:cubicBezTo>
                    <a:pt x="311731" y="2484582"/>
                    <a:pt x="328971" y="2515614"/>
                    <a:pt x="339315" y="2551817"/>
                  </a:cubicBezTo>
                  <a:cubicBezTo>
                    <a:pt x="342763" y="2562161"/>
                    <a:pt x="347935" y="2572506"/>
                    <a:pt x="354831" y="2581125"/>
                  </a:cubicBezTo>
                  <a:cubicBezTo>
                    <a:pt x="378967" y="2606985"/>
                    <a:pt x="403103" y="2631121"/>
                    <a:pt x="416895" y="2665601"/>
                  </a:cubicBezTo>
                  <a:cubicBezTo>
                    <a:pt x="423791" y="2682841"/>
                    <a:pt x="435859" y="2694909"/>
                    <a:pt x="454823" y="2698357"/>
                  </a:cubicBezTo>
                  <a:lnTo>
                    <a:pt x="454823" y="2698357"/>
                  </a:lnTo>
                  <a:cubicBezTo>
                    <a:pt x="473786" y="2731113"/>
                    <a:pt x="492750" y="2762145"/>
                    <a:pt x="523782" y="2782833"/>
                  </a:cubicBezTo>
                  <a:cubicBezTo>
                    <a:pt x="523782" y="2782833"/>
                    <a:pt x="523782" y="2782833"/>
                    <a:pt x="523782" y="2782833"/>
                  </a:cubicBezTo>
                  <a:cubicBezTo>
                    <a:pt x="527230" y="2781108"/>
                    <a:pt x="530678" y="2781108"/>
                    <a:pt x="534126" y="2781108"/>
                  </a:cubicBezTo>
                  <a:cubicBezTo>
                    <a:pt x="530678" y="2781108"/>
                    <a:pt x="527230" y="2782833"/>
                    <a:pt x="523782" y="2782833"/>
                  </a:cubicBezTo>
                  <a:cubicBezTo>
                    <a:pt x="525506" y="2794900"/>
                    <a:pt x="532402" y="2805245"/>
                    <a:pt x="542746" y="2810416"/>
                  </a:cubicBezTo>
                  <a:cubicBezTo>
                    <a:pt x="542746" y="2810416"/>
                    <a:pt x="542746" y="2810416"/>
                    <a:pt x="542746" y="2810416"/>
                  </a:cubicBezTo>
                  <a:cubicBezTo>
                    <a:pt x="542746" y="2838000"/>
                    <a:pt x="559986" y="2850068"/>
                    <a:pt x="582398" y="2858688"/>
                  </a:cubicBezTo>
                  <a:cubicBezTo>
                    <a:pt x="582398" y="2858688"/>
                    <a:pt x="582398" y="2858688"/>
                    <a:pt x="582398" y="2858688"/>
                  </a:cubicBezTo>
                  <a:cubicBezTo>
                    <a:pt x="596190" y="2887996"/>
                    <a:pt x="627222" y="2905236"/>
                    <a:pt x="642738" y="2932820"/>
                  </a:cubicBezTo>
                  <a:cubicBezTo>
                    <a:pt x="642738" y="2932820"/>
                    <a:pt x="642738" y="2932820"/>
                    <a:pt x="642738" y="2932820"/>
                  </a:cubicBezTo>
                  <a:lnTo>
                    <a:pt x="644462" y="2936268"/>
                  </a:lnTo>
                  <a:cubicBezTo>
                    <a:pt x="644462" y="2936268"/>
                    <a:pt x="644462" y="2936268"/>
                    <a:pt x="644462" y="2936268"/>
                  </a:cubicBezTo>
                  <a:cubicBezTo>
                    <a:pt x="647910" y="2950060"/>
                    <a:pt x="661702" y="2946612"/>
                    <a:pt x="670322" y="2951784"/>
                  </a:cubicBezTo>
                  <a:cubicBezTo>
                    <a:pt x="670322" y="2951784"/>
                    <a:pt x="670322" y="2951784"/>
                    <a:pt x="670322" y="2951784"/>
                  </a:cubicBezTo>
                  <a:cubicBezTo>
                    <a:pt x="672046" y="2955232"/>
                    <a:pt x="673770" y="2958680"/>
                    <a:pt x="673770" y="2960404"/>
                  </a:cubicBezTo>
                  <a:cubicBezTo>
                    <a:pt x="673770" y="2960404"/>
                    <a:pt x="673770" y="2960404"/>
                    <a:pt x="673770" y="2960404"/>
                  </a:cubicBezTo>
                  <a:cubicBezTo>
                    <a:pt x="670322" y="2970748"/>
                    <a:pt x="675494" y="2977644"/>
                    <a:pt x="684114" y="2981092"/>
                  </a:cubicBezTo>
                  <a:cubicBezTo>
                    <a:pt x="684114" y="2981092"/>
                    <a:pt x="684114" y="2981092"/>
                    <a:pt x="684114" y="2981092"/>
                  </a:cubicBezTo>
                  <a:cubicBezTo>
                    <a:pt x="689286" y="2989712"/>
                    <a:pt x="694457" y="2996608"/>
                    <a:pt x="704801" y="3000055"/>
                  </a:cubicBezTo>
                  <a:cubicBezTo>
                    <a:pt x="723765" y="3006952"/>
                    <a:pt x="744453" y="3008675"/>
                    <a:pt x="751349" y="3034535"/>
                  </a:cubicBezTo>
                  <a:cubicBezTo>
                    <a:pt x="751349" y="3037984"/>
                    <a:pt x="758245" y="3039707"/>
                    <a:pt x="761693" y="3041431"/>
                  </a:cubicBezTo>
                  <a:cubicBezTo>
                    <a:pt x="803069" y="3058671"/>
                    <a:pt x="834101" y="3096599"/>
                    <a:pt x="872029" y="3120735"/>
                  </a:cubicBezTo>
                  <a:cubicBezTo>
                    <a:pt x="903061" y="3139699"/>
                    <a:pt x="930644" y="3169007"/>
                    <a:pt x="966848" y="3182799"/>
                  </a:cubicBezTo>
                  <a:cubicBezTo>
                    <a:pt x="1001328" y="3196591"/>
                    <a:pt x="1035808" y="3212107"/>
                    <a:pt x="1065116" y="3236243"/>
                  </a:cubicBezTo>
                  <a:cubicBezTo>
                    <a:pt x="1097872" y="3262103"/>
                    <a:pt x="1132352" y="3275894"/>
                    <a:pt x="1172003" y="3277618"/>
                  </a:cubicBezTo>
                  <a:cubicBezTo>
                    <a:pt x="1197863" y="3279342"/>
                    <a:pt x="1220275" y="3284514"/>
                    <a:pt x="1242687" y="3301754"/>
                  </a:cubicBezTo>
                  <a:cubicBezTo>
                    <a:pt x="1258203" y="3313822"/>
                    <a:pt x="1277167" y="3315546"/>
                    <a:pt x="1296131" y="3312098"/>
                  </a:cubicBezTo>
                  <a:cubicBezTo>
                    <a:pt x="1304751" y="3310374"/>
                    <a:pt x="1315095" y="3306926"/>
                    <a:pt x="1323715" y="3308650"/>
                  </a:cubicBezTo>
                  <a:cubicBezTo>
                    <a:pt x="1370263" y="3317270"/>
                    <a:pt x="1415086" y="3296582"/>
                    <a:pt x="1459910" y="3294858"/>
                  </a:cubicBezTo>
                  <a:cubicBezTo>
                    <a:pt x="1492666" y="3293134"/>
                    <a:pt x="1527146" y="3289686"/>
                    <a:pt x="1559902" y="3275894"/>
                  </a:cubicBezTo>
                  <a:cubicBezTo>
                    <a:pt x="1570246" y="3270723"/>
                    <a:pt x="1580590" y="3272446"/>
                    <a:pt x="1590934" y="3277618"/>
                  </a:cubicBezTo>
                  <a:cubicBezTo>
                    <a:pt x="1618518" y="3291410"/>
                    <a:pt x="1644377" y="3284514"/>
                    <a:pt x="1670237" y="3270723"/>
                  </a:cubicBezTo>
                  <a:cubicBezTo>
                    <a:pt x="1685753" y="3262103"/>
                    <a:pt x="1702993" y="3250034"/>
                    <a:pt x="1718509" y="3256931"/>
                  </a:cubicBezTo>
                  <a:cubicBezTo>
                    <a:pt x="1749541" y="3268998"/>
                    <a:pt x="1775401" y="3251758"/>
                    <a:pt x="1802985" y="3246586"/>
                  </a:cubicBezTo>
                  <a:lnTo>
                    <a:pt x="1802985" y="3246586"/>
                  </a:lnTo>
                  <a:cubicBezTo>
                    <a:pt x="1808157" y="3231071"/>
                    <a:pt x="1825397" y="3225899"/>
                    <a:pt x="1832293" y="3213831"/>
                  </a:cubicBezTo>
                  <a:cubicBezTo>
                    <a:pt x="1825397" y="3200039"/>
                    <a:pt x="1813329" y="3198315"/>
                    <a:pt x="1802985" y="3196591"/>
                  </a:cubicBezTo>
                  <a:cubicBezTo>
                    <a:pt x="1775401" y="3194867"/>
                    <a:pt x="1747817" y="3196591"/>
                    <a:pt x="1721957" y="3206935"/>
                  </a:cubicBezTo>
                  <a:cubicBezTo>
                    <a:pt x="1747817" y="3196591"/>
                    <a:pt x="1775401" y="3196591"/>
                    <a:pt x="1802985" y="3196591"/>
                  </a:cubicBezTo>
                  <a:cubicBezTo>
                    <a:pt x="1815053" y="3196591"/>
                    <a:pt x="1827121" y="3200039"/>
                    <a:pt x="1832293" y="3213831"/>
                  </a:cubicBezTo>
                  <a:cubicBezTo>
                    <a:pt x="1823673" y="3227623"/>
                    <a:pt x="1808157" y="3232794"/>
                    <a:pt x="1802985" y="3246586"/>
                  </a:cubicBezTo>
                  <a:lnTo>
                    <a:pt x="1802985" y="3246586"/>
                  </a:lnTo>
                  <a:cubicBezTo>
                    <a:pt x="1816777" y="3258654"/>
                    <a:pt x="1828845" y="3255206"/>
                    <a:pt x="1840913" y="3244863"/>
                  </a:cubicBezTo>
                  <a:cubicBezTo>
                    <a:pt x="1849533" y="3237967"/>
                    <a:pt x="1859876" y="3225899"/>
                    <a:pt x="1870220" y="3225899"/>
                  </a:cubicBezTo>
                  <a:cubicBezTo>
                    <a:pt x="1899528" y="3225899"/>
                    <a:pt x="1918492" y="3208659"/>
                    <a:pt x="1940904" y="3193143"/>
                  </a:cubicBezTo>
                  <a:cubicBezTo>
                    <a:pt x="1947800" y="3191419"/>
                    <a:pt x="1956420" y="3187971"/>
                    <a:pt x="1963316" y="3186247"/>
                  </a:cubicBezTo>
                  <a:cubicBezTo>
                    <a:pt x="1963316" y="3182799"/>
                    <a:pt x="1963316" y="3179351"/>
                    <a:pt x="1963316" y="3175903"/>
                  </a:cubicBezTo>
                  <a:cubicBezTo>
                    <a:pt x="1963316" y="3179351"/>
                    <a:pt x="1963316" y="3182799"/>
                    <a:pt x="1963316" y="3186247"/>
                  </a:cubicBezTo>
                  <a:cubicBezTo>
                    <a:pt x="1980556" y="3187971"/>
                    <a:pt x="1992624" y="3170731"/>
                    <a:pt x="2011588" y="3170731"/>
                  </a:cubicBezTo>
                  <a:cubicBezTo>
                    <a:pt x="2011588" y="3170731"/>
                    <a:pt x="2011588" y="3170731"/>
                    <a:pt x="2011588" y="3170731"/>
                  </a:cubicBezTo>
                  <a:cubicBezTo>
                    <a:pt x="2013312" y="3170731"/>
                    <a:pt x="2016760" y="3172455"/>
                    <a:pt x="2018484" y="3172455"/>
                  </a:cubicBezTo>
                  <a:cubicBezTo>
                    <a:pt x="2087444" y="3148319"/>
                    <a:pt x="2146059" y="3100047"/>
                    <a:pt x="2215019" y="3075911"/>
                  </a:cubicBezTo>
                  <a:cubicBezTo>
                    <a:pt x="2220191" y="3074187"/>
                    <a:pt x="2223639" y="3065567"/>
                    <a:pt x="2228811" y="3062119"/>
                  </a:cubicBezTo>
                  <a:cubicBezTo>
                    <a:pt x="2235707" y="3055223"/>
                    <a:pt x="2242603" y="3046603"/>
                    <a:pt x="2251223" y="3044879"/>
                  </a:cubicBezTo>
                  <a:cubicBezTo>
                    <a:pt x="2289151" y="3037984"/>
                    <a:pt x="2308114" y="3008675"/>
                    <a:pt x="2330526" y="2981092"/>
                  </a:cubicBezTo>
                  <a:lnTo>
                    <a:pt x="2330526" y="2981092"/>
                  </a:lnTo>
                  <a:cubicBezTo>
                    <a:pt x="2330526" y="2981092"/>
                    <a:pt x="2330526" y="2981092"/>
                    <a:pt x="2330526" y="2981092"/>
                  </a:cubicBezTo>
                  <a:cubicBezTo>
                    <a:pt x="2352938" y="2970748"/>
                    <a:pt x="2373626" y="2953508"/>
                    <a:pt x="2390866" y="2936268"/>
                  </a:cubicBezTo>
                  <a:cubicBezTo>
                    <a:pt x="2390866" y="2936268"/>
                    <a:pt x="2390866" y="2936268"/>
                    <a:pt x="2390866" y="2936268"/>
                  </a:cubicBezTo>
                  <a:cubicBezTo>
                    <a:pt x="2399486" y="2932820"/>
                    <a:pt x="2408106" y="2931096"/>
                    <a:pt x="2409830" y="2919028"/>
                  </a:cubicBezTo>
                  <a:lnTo>
                    <a:pt x="2409830" y="2919028"/>
                  </a:lnTo>
                  <a:cubicBezTo>
                    <a:pt x="2435690" y="2922476"/>
                    <a:pt x="2442586" y="2894892"/>
                    <a:pt x="2461550" y="2884548"/>
                  </a:cubicBezTo>
                  <a:cubicBezTo>
                    <a:pt x="2487410" y="2872480"/>
                    <a:pt x="2511546" y="2853516"/>
                    <a:pt x="2528786" y="2829380"/>
                  </a:cubicBezTo>
                  <a:cubicBezTo>
                    <a:pt x="2552922" y="2793176"/>
                    <a:pt x="2596021" y="2774213"/>
                    <a:pt x="2609813" y="2729389"/>
                  </a:cubicBezTo>
                  <a:cubicBezTo>
                    <a:pt x="2609813" y="2727665"/>
                    <a:pt x="2611537" y="2725941"/>
                    <a:pt x="2611537" y="2725941"/>
                  </a:cubicBezTo>
                  <a:cubicBezTo>
                    <a:pt x="2652913" y="2705253"/>
                    <a:pt x="2673601" y="2663877"/>
                    <a:pt x="2702909" y="2631121"/>
                  </a:cubicBezTo>
                  <a:cubicBezTo>
                    <a:pt x="2735665" y="2593193"/>
                    <a:pt x="2749457" y="2548369"/>
                    <a:pt x="2766697" y="2503546"/>
                  </a:cubicBezTo>
                  <a:cubicBezTo>
                    <a:pt x="2764972" y="2501822"/>
                    <a:pt x="2763249" y="2500098"/>
                    <a:pt x="2761525" y="2498374"/>
                  </a:cubicBezTo>
                  <a:cubicBezTo>
                    <a:pt x="2763249" y="2500098"/>
                    <a:pt x="2763249" y="2501822"/>
                    <a:pt x="2766697" y="2503546"/>
                  </a:cubicBezTo>
                  <a:cubicBezTo>
                    <a:pt x="2773592" y="2498374"/>
                    <a:pt x="2771869" y="2493202"/>
                    <a:pt x="2771869" y="2486306"/>
                  </a:cubicBezTo>
                  <a:cubicBezTo>
                    <a:pt x="2813244" y="2462170"/>
                    <a:pt x="2835656" y="2420794"/>
                    <a:pt x="2856344" y="2377694"/>
                  </a:cubicBezTo>
                  <a:cubicBezTo>
                    <a:pt x="2856344" y="2377694"/>
                    <a:pt x="2856344" y="2377694"/>
                    <a:pt x="2856344" y="2377694"/>
                  </a:cubicBezTo>
                  <a:cubicBezTo>
                    <a:pt x="2861516" y="2377694"/>
                    <a:pt x="2863240" y="2374246"/>
                    <a:pt x="2863240" y="2369074"/>
                  </a:cubicBezTo>
                  <a:cubicBezTo>
                    <a:pt x="2864964" y="2363902"/>
                    <a:pt x="2868412" y="2358730"/>
                    <a:pt x="2870136" y="2351834"/>
                  </a:cubicBezTo>
                  <a:cubicBezTo>
                    <a:pt x="2878756" y="2348386"/>
                    <a:pt x="2880480" y="2341490"/>
                    <a:pt x="2878756" y="2331147"/>
                  </a:cubicBezTo>
                  <a:cubicBezTo>
                    <a:pt x="2895996" y="2317355"/>
                    <a:pt x="2897720" y="2296667"/>
                    <a:pt x="2897720" y="2275979"/>
                  </a:cubicBezTo>
                  <a:cubicBezTo>
                    <a:pt x="2877032" y="2270807"/>
                    <a:pt x="2873584" y="2265635"/>
                    <a:pt x="2883928" y="2248395"/>
                  </a:cubicBezTo>
                  <a:cubicBezTo>
                    <a:pt x="2894272" y="2231155"/>
                    <a:pt x="2902892" y="2215639"/>
                    <a:pt x="2909788" y="2196675"/>
                  </a:cubicBezTo>
                  <a:cubicBezTo>
                    <a:pt x="2870136" y="2194951"/>
                    <a:pt x="2873584" y="2194951"/>
                    <a:pt x="2877032" y="2153575"/>
                  </a:cubicBezTo>
                  <a:cubicBezTo>
                    <a:pt x="2880480" y="2112199"/>
                    <a:pt x="2904616" y="2084616"/>
                    <a:pt x="2920132" y="2051859"/>
                  </a:cubicBezTo>
                  <a:cubicBezTo>
                    <a:pt x="2920132" y="2051859"/>
                    <a:pt x="2920132" y="2051859"/>
                    <a:pt x="2921856" y="2050136"/>
                  </a:cubicBezTo>
                  <a:cubicBezTo>
                    <a:pt x="2921856" y="2050136"/>
                    <a:pt x="2921856" y="2050136"/>
                    <a:pt x="2920132" y="2051859"/>
                  </a:cubicBezTo>
                  <a:cubicBezTo>
                    <a:pt x="2904616" y="2084616"/>
                    <a:pt x="2880480" y="2112199"/>
                    <a:pt x="2877032" y="2153575"/>
                  </a:cubicBezTo>
                  <a:cubicBezTo>
                    <a:pt x="2873584" y="2194951"/>
                    <a:pt x="2870136" y="2194951"/>
                    <a:pt x="2909788" y="2196675"/>
                  </a:cubicBezTo>
                  <a:cubicBezTo>
                    <a:pt x="2902892" y="2215639"/>
                    <a:pt x="2894272" y="2231155"/>
                    <a:pt x="2883928" y="2248395"/>
                  </a:cubicBezTo>
                  <a:cubicBezTo>
                    <a:pt x="2873584" y="2265635"/>
                    <a:pt x="2878756" y="2270807"/>
                    <a:pt x="2897720" y="2275979"/>
                  </a:cubicBezTo>
                  <a:cubicBezTo>
                    <a:pt x="2925304" y="2244947"/>
                    <a:pt x="2935648" y="2205295"/>
                    <a:pt x="2949440" y="2165643"/>
                  </a:cubicBezTo>
                  <a:cubicBezTo>
                    <a:pt x="2949440" y="2163919"/>
                    <a:pt x="2945992" y="2158747"/>
                    <a:pt x="2944268" y="2155299"/>
                  </a:cubicBezTo>
                  <a:cubicBezTo>
                    <a:pt x="2944268" y="2150127"/>
                    <a:pt x="2944268" y="2144955"/>
                    <a:pt x="2944268" y="2139783"/>
                  </a:cubicBezTo>
                  <a:cubicBezTo>
                    <a:pt x="2933924" y="2129439"/>
                    <a:pt x="2937372" y="2124267"/>
                    <a:pt x="2928752" y="2117371"/>
                  </a:cubicBezTo>
                  <a:close/>
                  <a:moveTo>
                    <a:pt x="30720" y="1293303"/>
                  </a:moveTo>
                  <a:cubicBezTo>
                    <a:pt x="34168" y="1288131"/>
                    <a:pt x="34168" y="1279511"/>
                    <a:pt x="34168" y="1272615"/>
                  </a:cubicBezTo>
                  <a:cubicBezTo>
                    <a:pt x="34168" y="1255375"/>
                    <a:pt x="32444" y="1238135"/>
                    <a:pt x="32444" y="1220895"/>
                  </a:cubicBezTo>
                  <a:cubicBezTo>
                    <a:pt x="32444" y="1238135"/>
                    <a:pt x="34168" y="1255375"/>
                    <a:pt x="34168" y="1272615"/>
                  </a:cubicBezTo>
                  <a:cubicBezTo>
                    <a:pt x="35892" y="1281235"/>
                    <a:pt x="35892" y="1288131"/>
                    <a:pt x="30720" y="1293303"/>
                  </a:cubicBezTo>
                  <a:close/>
                  <a:moveTo>
                    <a:pt x="2878756" y="1694993"/>
                  </a:moveTo>
                  <a:cubicBezTo>
                    <a:pt x="2878756" y="1694993"/>
                    <a:pt x="2878756" y="1694993"/>
                    <a:pt x="2878756" y="1694993"/>
                  </a:cubicBezTo>
                  <a:cubicBezTo>
                    <a:pt x="2882204" y="1700165"/>
                    <a:pt x="2885652" y="1705337"/>
                    <a:pt x="2887376" y="1710509"/>
                  </a:cubicBezTo>
                  <a:cubicBezTo>
                    <a:pt x="2885652" y="1705337"/>
                    <a:pt x="2882204" y="1700165"/>
                    <a:pt x="2878756" y="1694993"/>
                  </a:cubicBezTo>
                  <a:close/>
                  <a:moveTo>
                    <a:pt x="2835656" y="1255375"/>
                  </a:moveTo>
                  <a:cubicBezTo>
                    <a:pt x="2851172" y="1305371"/>
                    <a:pt x="2861516" y="1357091"/>
                    <a:pt x="2866688" y="1408810"/>
                  </a:cubicBezTo>
                  <a:cubicBezTo>
                    <a:pt x="2871860" y="1469150"/>
                    <a:pt x="2877032" y="1531214"/>
                    <a:pt x="2864964" y="1591554"/>
                  </a:cubicBezTo>
                  <a:cubicBezTo>
                    <a:pt x="2864964" y="1601898"/>
                    <a:pt x="2866688" y="1613965"/>
                    <a:pt x="2866688" y="1624309"/>
                  </a:cubicBezTo>
                  <a:cubicBezTo>
                    <a:pt x="2875308" y="1627757"/>
                    <a:pt x="2887376" y="1631205"/>
                    <a:pt x="2883928" y="1641549"/>
                  </a:cubicBezTo>
                  <a:cubicBezTo>
                    <a:pt x="2887376" y="1631205"/>
                    <a:pt x="2877032" y="1627757"/>
                    <a:pt x="2866688" y="1624309"/>
                  </a:cubicBezTo>
                  <a:cubicBezTo>
                    <a:pt x="2866688" y="1613965"/>
                    <a:pt x="2864964" y="1601898"/>
                    <a:pt x="2864964" y="1591554"/>
                  </a:cubicBezTo>
                  <a:cubicBezTo>
                    <a:pt x="2877032" y="1531214"/>
                    <a:pt x="2873584" y="1469150"/>
                    <a:pt x="2866688" y="1408810"/>
                  </a:cubicBezTo>
                  <a:cubicBezTo>
                    <a:pt x="2861516" y="1357091"/>
                    <a:pt x="2849448" y="1305371"/>
                    <a:pt x="2835656" y="1255375"/>
                  </a:cubicBezTo>
                  <a:cubicBezTo>
                    <a:pt x="2833932" y="1246755"/>
                    <a:pt x="2832208" y="1238135"/>
                    <a:pt x="2830484" y="1229515"/>
                  </a:cubicBezTo>
                  <a:cubicBezTo>
                    <a:pt x="2830484" y="1238135"/>
                    <a:pt x="2832208" y="1246755"/>
                    <a:pt x="2835656" y="1255375"/>
                  </a:cubicBezTo>
                  <a:close/>
                  <a:moveTo>
                    <a:pt x="2859792" y="1674305"/>
                  </a:moveTo>
                  <a:cubicBezTo>
                    <a:pt x="2858068" y="1672581"/>
                    <a:pt x="2858068" y="1670857"/>
                    <a:pt x="2854620" y="1669133"/>
                  </a:cubicBezTo>
                  <a:cubicBezTo>
                    <a:pt x="2851172" y="1669133"/>
                    <a:pt x="2849448" y="1669133"/>
                    <a:pt x="2846000" y="1669133"/>
                  </a:cubicBezTo>
                  <a:lnTo>
                    <a:pt x="2846000" y="1669133"/>
                  </a:lnTo>
                  <a:lnTo>
                    <a:pt x="2846000" y="1669133"/>
                  </a:lnTo>
                  <a:cubicBezTo>
                    <a:pt x="2849448" y="1669133"/>
                    <a:pt x="2851172" y="1669133"/>
                    <a:pt x="2854620" y="1669133"/>
                  </a:cubicBezTo>
                  <a:cubicBezTo>
                    <a:pt x="2854620" y="1667409"/>
                    <a:pt x="2854620" y="1663961"/>
                    <a:pt x="2854620" y="1662237"/>
                  </a:cubicBezTo>
                  <a:cubicBezTo>
                    <a:pt x="2854620" y="1663961"/>
                    <a:pt x="2854620" y="1667409"/>
                    <a:pt x="2854620" y="1669133"/>
                  </a:cubicBezTo>
                  <a:cubicBezTo>
                    <a:pt x="2856344" y="1670857"/>
                    <a:pt x="2858068" y="1672581"/>
                    <a:pt x="2859792" y="1674305"/>
                  </a:cubicBezTo>
                  <a:close/>
                  <a:moveTo>
                    <a:pt x="2832208" y="1500182"/>
                  </a:moveTo>
                  <a:lnTo>
                    <a:pt x="2832208" y="1500182"/>
                  </a:lnTo>
                  <a:cubicBezTo>
                    <a:pt x="2828760" y="1500182"/>
                    <a:pt x="2827036" y="1500182"/>
                    <a:pt x="2823588" y="1500182"/>
                  </a:cubicBezTo>
                  <a:cubicBezTo>
                    <a:pt x="2823588" y="1500182"/>
                    <a:pt x="2823588" y="1500182"/>
                    <a:pt x="2823588" y="1500182"/>
                  </a:cubicBezTo>
                  <a:cubicBezTo>
                    <a:pt x="2813244" y="1491562"/>
                    <a:pt x="2813244" y="1482942"/>
                    <a:pt x="2823588" y="1474322"/>
                  </a:cubicBezTo>
                  <a:cubicBezTo>
                    <a:pt x="2823588" y="1469150"/>
                    <a:pt x="2823588" y="1465702"/>
                    <a:pt x="2823588" y="1460530"/>
                  </a:cubicBezTo>
                  <a:cubicBezTo>
                    <a:pt x="2823588" y="1465702"/>
                    <a:pt x="2823588" y="1469150"/>
                    <a:pt x="2823588" y="1474322"/>
                  </a:cubicBezTo>
                  <a:lnTo>
                    <a:pt x="2823588" y="1474322"/>
                  </a:lnTo>
                  <a:cubicBezTo>
                    <a:pt x="2813244" y="1482942"/>
                    <a:pt x="2813244" y="1491562"/>
                    <a:pt x="2823588" y="1500182"/>
                  </a:cubicBezTo>
                  <a:cubicBezTo>
                    <a:pt x="2825312" y="1500182"/>
                    <a:pt x="2828760" y="1500182"/>
                    <a:pt x="2832208" y="1500182"/>
                  </a:cubicBezTo>
                  <a:cubicBezTo>
                    <a:pt x="2832208" y="1491562"/>
                    <a:pt x="2832208" y="1482942"/>
                    <a:pt x="2830484" y="1474322"/>
                  </a:cubicBezTo>
                  <a:lnTo>
                    <a:pt x="2830484" y="1474322"/>
                  </a:lnTo>
                  <a:cubicBezTo>
                    <a:pt x="2830484" y="1482942"/>
                    <a:pt x="2832208" y="1491562"/>
                    <a:pt x="2832208" y="1500182"/>
                  </a:cubicBezTo>
                  <a:cubicBezTo>
                    <a:pt x="2839104" y="1500182"/>
                    <a:pt x="2847724" y="1500182"/>
                    <a:pt x="2854620" y="1500182"/>
                  </a:cubicBezTo>
                  <a:cubicBezTo>
                    <a:pt x="2854620" y="1500182"/>
                    <a:pt x="2854620" y="1500182"/>
                    <a:pt x="2854620" y="1500182"/>
                  </a:cubicBezTo>
                  <a:cubicBezTo>
                    <a:pt x="2846000" y="1500182"/>
                    <a:pt x="2839104" y="1500182"/>
                    <a:pt x="2832208" y="1500182"/>
                  </a:cubicBezTo>
                  <a:close/>
                  <a:moveTo>
                    <a:pt x="2840828" y="1593278"/>
                  </a:moveTo>
                  <a:cubicBezTo>
                    <a:pt x="2839104" y="1593278"/>
                    <a:pt x="2839104" y="1593278"/>
                    <a:pt x="2837380" y="1593278"/>
                  </a:cubicBezTo>
                  <a:cubicBezTo>
                    <a:pt x="2833932" y="1593278"/>
                    <a:pt x="2830484" y="1591554"/>
                    <a:pt x="2828760" y="1589830"/>
                  </a:cubicBezTo>
                  <a:cubicBezTo>
                    <a:pt x="2830484" y="1591554"/>
                    <a:pt x="2833932" y="1593278"/>
                    <a:pt x="2837380" y="1593278"/>
                  </a:cubicBezTo>
                  <a:cubicBezTo>
                    <a:pt x="2839104" y="1593278"/>
                    <a:pt x="2839104" y="1593278"/>
                    <a:pt x="2840828" y="1593278"/>
                  </a:cubicBezTo>
                  <a:close/>
                  <a:moveTo>
                    <a:pt x="2799452" y="1288131"/>
                  </a:moveTo>
                  <a:cubicBezTo>
                    <a:pt x="2783937" y="1288131"/>
                    <a:pt x="2775317" y="1279511"/>
                    <a:pt x="2775317" y="1262271"/>
                  </a:cubicBezTo>
                  <a:lnTo>
                    <a:pt x="2771869" y="1262271"/>
                  </a:lnTo>
                  <a:lnTo>
                    <a:pt x="2768421" y="1262271"/>
                  </a:lnTo>
                  <a:cubicBezTo>
                    <a:pt x="2768421" y="1258823"/>
                    <a:pt x="2766697" y="1253651"/>
                    <a:pt x="2768421" y="1250203"/>
                  </a:cubicBezTo>
                  <a:cubicBezTo>
                    <a:pt x="2768421" y="1253651"/>
                    <a:pt x="2768421" y="1258823"/>
                    <a:pt x="2768421" y="1262271"/>
                  </a:cubicBezTo>
                  <a:lnTo>
                    <a:pt x="2771869" y="1262271"/>
                  </a:lnTo>
                  <a:lnTo>
                    <a:pt x="2775317" y="1262271"/>
                  </a:lnTo>
                  <a:cubicBezTo>
                    <a:pt x="2783937" y="1262271"/>
                    <a:pt x="2790832" y="1262271"/>
                    <a:pt x="2799452" y="1262271"/>
                  </a:cubicBezTo>
                  <a:cubicBezTo>
                    <a:pt x="2799452" y="1262271"/>
                    <a:pt x="2799452" y="1262271"/>
                    <a:pt x="2799452" y="1262271"/>
                  </a:cubicBezTo>
                  <a:cubicBezTo>
                    <a:pt x="2790832" y="1262271"/>
                    <a:pt x="2783937" y="1262271"/>
                    <a:pt x="2775317" y="1262271"/>
                  </a:cubicBezTo>
                  <a:cubicBezTo>
                    <a:pt x="2775317" y="1279511"/>
                    <a:pt x="2783937" y="1288131"/>
                    <a:pt x="2799452" y="1288131"/>
                  </a:cubicBezTo>
                  <a:cubicBezTo>
                    <a:pt x="2799452" y="1288131"/>
                    <a:pt x="2799452" y="1288131"/>
                    <a:pt x="2799452" y="1288131"/>
                  </a:cubicBezTo>
                  <a:cubicBezTo>
                    <a:pt x="2799452" y="1293303"/>
                    <a:pt x="2799452" y="1300199"/>
                    <a:pt x="2799452" y="1305371"/>
                  </a:cubicBezTo>
                  <a:cubicBezTo>
                    <a:pt x="2806348" y="1308819"/>
                    <a:pt x="2809796" y="1312267"/>
                    <a:pt x="2811520" y="1317439"/>
                  </a:cubicBezTo>
                  <a:cubicBezTo>
                    <a:pt x="2809796" y="1312267"/>
                    <a:pt x="2804624" y="1307095"/>
                    <a:pt x="2799452" y="1305371"/>
                  </a:cubicBezTo>
                  <a:cubicBezTo>
                    <a:pt x="2796004" y="1308819"/>
                    <a:pt x="2789109" y="1310543"/>
                    <a:pt x="2787384" y="1315715"/>
                  </a:cubicBezTo>
                  <a:cubicBezTo>
                    <a:pt x="2782212" y="1332955"/>
                    <a:pt x="2802901" y="1341575"/>
                    <a:pt x="2801176" y="1358815"/>
                  </a:cubicBezTo>
                  <a:cubicBezTo>
                    <a:pt x="2801176" y="1369159"/>
                    <a:pt x="2811520" y="1372607"/>
                    <a:pt x="2821864" y="1372607"/>
                  </a:cubicBezTo>
                  <a:lnTo>
                    <a:pt x="2821864" y="1372607"/>
                  </a:lnTo>
                  <a:cubicBezTo>
                    <a:pt x="2811520" y="1372607"/>
                    <a:pt x="2801176" y="1367434"/>
                    <a:pt x="2801176" y="1358815"/>
                  </a:cubicBezTo>
                  <a:cubicBezTo>
                    <a:pt x="2802901" y="1341575"/>
                    <a:pt x="2782212" y="1332955"/>
                    <a:pt x="2787384" y="1315715"/>
                  </a:cubicBezTo>
                  <a:cubicBezTo>
                    <a:pt x="2789109" y="1312267"/>
                    <a:pt x="2794281" y="1308819"/>
                    <a:pt x="2799452" y="1305371"/>
                  </a:cubicBezTo>
                  <a:cubicBezTo>
                    <a:pt x="2799452" y="1298475"/>
                    <a:pt x="2799452" y="1293303"/>
                    <a:pt x="2799452" y="1288131"/>
                  </a:cubicBezTo>
                  <a:close/>
                  <a:moveTo>
                    <a:pt x="2699461" y="1688097"/>
                  </a:moveTo>
                  <a:cubicBezTo>
                    <a:pt x="2696013" y="1684649"/>
                    <a:pt x="2696013" y="1677753"/>
                    <a:pt x="2696013" y="1672581"/>
                  </a:cubicBezTo>
                  <a:cubicBezTo>
                    <a:pt x="2696013" y="1665685"/>
                    <a:pt x="2701185" y="1658789"/>
                    <a:pt x="2699461" y="1651893"/>
                  </a:cubicBezTo>
                  <a:cubicBezTo>
                    <a:pt x="2699461" y="1650169"/>
                    <a:pt x="2697737" y="1648445"/>
                    <a:pt x="2697737" y="1646721"/>
                  </a:cubicBezTo>
                  <a:cubicBezTo>
                    <a:pt x="2697737" y="1648445"/>
                    <a:pt x="2699461" y="1650169"/>
                    <a:pt x="2699461" y="1651893"/>
                  </a:cubicBezTo>
                  <a:cubicBezTo>
                    <a:pt x="2701185" y="1657065"/>
                    <a:pt x="2696013" y="1665685"/>
                    <a:pt x="2696013" y="1672581"/>
                  </a:cubicBezTo>
                  <a:cubicBezTo>
                    <a:pt x="2696013" y="1677753"/>
                    <a:pt x="2696013" y="1684649"/>
                    <a:pt x="2699461" y="1688097"/>
                  </a:cubicBezTo>
                  <a:close/>
                  <a:moveTo>
                    <a:pt x="2671877" y="1217447"/>
                  </a:moveTo>
                  <a:cubicBezTo>
                    <a:pt x="2689117" y="1217447"/>
                    <a:pt x="2702909" y="1226067"/>
                    <a:pt x="2713253" y="1243307"/>
                  </a:cubicBezTo>
                  <a:cubicBezTo>
                    <a:pt x="2721873" y="1257099"/>
                    <a:pt x="2733941" y="1262271"/>
                    <a:pt x="2746009" y="1262271"/>
                  </a:cubicBezTo>
                  <a:cubicBezTo>
                    <a:pt x="2733941" y="1260547"/>
                    <a:pt x="2721873" y="1255375"/>
                    <a:pt x="2713253" y="1243307"/>
                  </a:cubicBezTo>
                  <a:cubicBezTo>
                    <a:pt x="2702909" y="1224343"/>
                    <a:pt x="2689117" y="1217447"/>
                    <a:pt x="2671877" y="1217447"/>
                  </a:cubicBezTo>
                  <a:close/>
                  <a:moveTo>
                    <a:pt x="2668429" y="1810501"/>
                  </a:moveTo>
                  <a:cubicBezTo>
                    <a:pt x="2675325" y="1803605"/>
                    <a:pt x="2675325" y="1791537"/>
                    <a:pt x="2666705" y="1782917"/>
                  </a:cubicBezTo>
                  <a:cubicBezTo>
                    <a:pt x="2663257" y="1781193"/>
                    <a:pt x="2661533" y="1779469"/>
                    <a:pt x="2658085" y="1779469"/>
                  </a:cubicBezTo>
                  <a:cubicBezTo>
                    <a:pt x="2661533" y="1779469"/>
                    <a:pt x="2663257" y="1779469"/>
                    <a:pt x="2666705" y="1782917"/>
                  </a:cubicBezTo>
                  <a:cubicBezTo>
                    <a:pt x="2673601" y="1789813"/>
                    <a:pt x="2673601" y="1801881"/>
                    <a:pt x="2668429" y="1810501"/>
                  </a:cubicBezTo>
                  <a:cubicBezTo>
                    <a:pt x="2652913" y="1829465"/>
                    <a:pt x="2656361" y="1853600"/>
                    <a:pt x="2656361" y="1874288"/>
                  </a:cubicBezTo>
                  <a:cubicBezTo>
                    <a:pt x="2656361" y="1884632"/>
                    <a:pt x="2652913" y="1900148"/>
                    <a:pt x="2666705" y="1901872"/>
                  </a:cubicBezTo>
                  <a:cubicBezTo>
                    <a:pt x="2671877" y="1901872"/>
                    <a:pt x="2677049" y="1905320"/>
                    <a:pt x="2683945" y="1907044"/>
                  </a:cubicBezTo>
                  <a:cubicBezTo>
                    <a:pt x="2678773" y="1905320"/>
                    <a:pt x="2671877" y="1901872"/>
                    <a:pt x="2666705" y="1901872"/>
                  </a:cubicBezTo>
                  <a:cubicBezTo>
                    <a:pt x="2652913" y="1900148"/>
                    <a:pt x="2656361" y="1884632"/>
                    <a:pt x="2656361" y="1874288"/>
                  </a:cubicBezTo>
                  <a:cubicBezTo>
                    <a:pt x="2656361" y="1851877"/>
                    <a:pt x="2652913" y="1829465"/>
                    <a:pt x="2668429" y="1810501"/>
                  </a:cubicBezTo>
                  <a:close/>
                  <a:moveTo>
                    <a:pt x="2642569" y="1427774"/>
                  </a:moveTo>
                  <a:cubicBezTo>
                    <a:pt x="2642569" y="1427774"/>
                    <a:pt x="2642569" y="1427774"/>
                    <a:pt x="2642569" y="1427774"/>
                  </a:cubicBezTo>
                  <a:cubicBezTo>
                    <a:pt x="2656361" y="1436394"/>
                    <a:pt x="2654637" y="1451910"/>
                    <a:pt x="2651189" y="1465702"/>
                  </a:cubicBezTo>
                  <a:cubicBezTo>
                    <a:pt x="2651189" y="1467426"/>
                    <a:pt x="2654637" y="1469150"/>
                    <a:pt x="2658085" y="1470874"/>
                  </a:cubicBezTo>
                  <a:cubicBezTo>
                    <a:pt x="2654637" y="1469150"/>
                    <a:pt x="2651189" y="1467426"/>
                    <a:pt x="2651189" y="1465702"/>
                  </a:cubicBezTo>
                  <a:cubicBezTo>
                    <a:pt x="2652913" y="1450186"/>
                    <a:pt x="2654637" y="1436394"/>
                    <a:pt x="2642569" y="1427774"/>
                  </a:cubicBezTo>
                  <a:close/>
                  <a:moveTo>
                    <a:pt x="2596021" y="1607069"/>
                  </a:moveTo>
                  <a:cubicBezTo>
                    <a:pt x="2601193" y="1617413"/>
                    <a:pt x="2601193" y="1631205"/>
                    <a:pt x="2596021" y="1648445"/>
                  </a:cubicBezTo>
                  <a:cubicBezTo>
                    <a:pt x="2596021" y="1648445"/>
                    <a:pt x="2596021" y="1648445"/>
                    <a:pt x="2596021" y="1648445"/>
                  </a:cubicBezTo>
                  <a:cubicBezTo>
                    <a:pt x="2601193" y="1631205"/>
                    <a:pt x="2601193" y="1617413"/>
                    <a:pt x="2596021" y="1607069"/>
                  </a:cubicBezTo>
                  <a:close/>
                  <a:moveTo>
                    <a:pt x="2623605" y="1789813"/>
                  </a:moveTo>
                  <a:cubicBezTo>
                    <a:pt x="2625329" y="1791537"/>
                    <a:pt x="2627053" y="1791537"/>
                    <a:pt x="2628777" y="1791537"/>
                  </a:cubicBezTo>
                  <a:cubicBezTo>
                    <a:pt x="2627053" y="1793261"/>
                    <a:pt x="2625329" y="1791537"/>
                    <a:pt x="2623605" y="1789813"/>
                  </a:cubicBezTo>
                  <a:cubicBezTo>
                    <a:pt x="2614985" y="1784641"/>
                    <a:pt x="2606365" y="1781193"/>
                    <a:pt x="2597745" y="1779469"/>
                  </a:cubicBezTo>
                  <a:cubicBezTo>
                    <a:pt x="2606365" y="1782917"/>
                    <a:pt x="2614985" y="1784641"/>
                    <a:pt x="2623605" y="1789813"/>
                  </a:cubicBezTo>
                  <a:close/>
                  <a:moveTo>
                    <a:pt x="2608089" y="1362263"/>
                  </a:moveTo>
                  <a:cubicBezTo>
                    <a:pt x="2609813" y="1362263"/>
                    <a:pt x="2609813" y="1362263"/>
                    <a:pt x="2608089" y="1362263"/>
                  </a:cubicBezTo>
                  <a:cubicBezTo>
                    <a:pt x="2611537" y="1363987"/>
                    <a:pt x="2614985" y="1365711"/>
                    <a:pt x="2618433" y="1367434"/>
                  </a:cubicBezTo>
                  <a:cubicBezTo>
                    <a:pt x="2616709" y="1365711"/>
                    <a:pt x="2613261" y="1363987"/>
                    <a:pt x="2608089" y="1362263"/>
                  </a:cubicBezTo>
                  <a:cubicBezTo>
                    <a:pt x="2609813" y="1362263"/>
                    <a:pt x="2609813" y="1362263"/>
                    <a:pt x="2608089" y="1362263"/>
                  </a:cubicBezTo>
                  <a:close/>
                  <a:moveTo>
                    <a:pt x="2599469" y="1303647"/>
                  </a:moveTo>
                  <a:cubicBezTo>
                    <a:pt x="2599469" y="1303647"/>
                    <a:pt x="2599469" y="1303647"/>
                    <a:pt x="2599469" y="1303647"/>
                  </a:cubicBezTo>
                  <a:cubicBezTo>
                    <a:pt x="2587401" y="1284683"/>
                    <a:pt x="2568437" y="1286407"/>
                    <a:pt x="2551198" y="1286407"/>
                  </a:cubicBezTo>
                  <a:cubicBezTo>
                    <a:pt x="2551198" y="1286407"/>
                    <a:pt x="2551198" y="1286407"/>
                    <a:pt x="2551198" y="1286407"/>
                  </a:cubicBezTo>
                  <a:cubicBezTo>
                    <a:pt x="2547750" y="1281235"/>
                    <a:pt x="2542578" y="1274339"/>
                    <a:pt x="2540853" y="1269167"/>
                  </a:cubicBezTo>
                  <a:cubicBezTo>
                    <a:pt x="2539130" y="1263995"/>
                    <a:pt x="2539130" y="1262271"/>
                    <a:pt x="2539130" y="1258823"/>
                  </a:cubicBezTo>
                  <a:cubicBezTo>
                    <a:pt x="2539130" y="1260547"/>
                    <a:pt x="2539130" y="1263995"/>
                    <a:pt x="2540853" y="1269167"/>
                  </a:cubicBezTo>
                  <a:cubicBezTo>
                    <a:pt x="2544302" y="1276063"/>
                    <a:pt x="2547750" y="1281235"/>
                    <a:pt x="2551198" y="1286407"/>
                  </a:cubicBezTo>
                  <a:cubicBezTo>
                    <a:pt x="2568437" y="1286407"/>
                    <a:pt x="2587401" y="1284683"/>
                    <a:pt x="2599469" y="1303647"/>
                  </a:cubicBezTo>
                  <a:cubicBezTo>
                    <a:pt x="2609813" y="1307095"/>
                    <a:pt x="2620157" y="1308819"/>
                    <a:pt x="2630501" y="1312267"/>
                  </a:cubicBezTo>
                  <a:cubicBezTo>
                    <a:pt x="2652913" y="1305371"/>
                    <a:pt x="2664981" y="1284683"/>
                    <a:pt x="2663257" y="1257099"/>
                  </a:cubicBezTo>
                  <a:cubicBezTo>
                    <a:pt x="2664981" y="1284683"/>
                    <a:pt x="2652913" y="1305371"/>
                    <a:pt x="2630501" y="1312267"/>
                  </a:cubicBezTo>
                  <a:lnTo>
                    <a:pt x="2630501" y="1312267"/>
                  </a:lnTo>
                  <a:cubicBezTo>
                    <a:pt x="2632225" y="1327783"/>
                    <a:pt x="2640845" y="1329507"/>
                    <a:pt x="2649465" y="1329507"/>
                  </a:cubicBezTo>
                  <a:cubicBezTo>
                    <a:pt x="2640845" y="1329507"/>
                    <a:pt x="2632225" y="1326059"/>
                    <a:pt x="2630501" y="1312267"/>
                  </a:cubicBezTo>
                  <a:cubicBezTo>
                    <a:pt x="2620157" y="1310543"/>
                    <a:pt x="2609813" y="1307095"/>
                    <a:pt x="2599469" y="1303647"/>
                  </a:cubicBezTo>
                  <a:close/>
                  <a:moveTo>
                    <a:pt x="2564990" y="2069099"/>
                  </a:moveTo>
                  <a:cubicBezTo>
                    <a:pt x="2552922" y="2070824"/>
                    <a:pt x="2539130" y="2082891"/>
                    <a:pt x="2532234" y="2062204"/>
                  </a:cubicBezTo>
                  <a:cubicBezTo>
                    <a:pt x="2532234" y="2060479"/>
                    <a:pt x="2532234" y="2057032"/>
                    <a:pt x="2533958" y="2055308"/>
                  </a:cubicBezTo>
                  <a:cubicBezTo>
                    <a:pt x="2532234" y="2057032"/>
                    <a:pt x="2530510" y="2060479"/>
                    <a:pt x="2532234" y="2062204"/>
                  </a:cubicBezTo>
                  <a:cubicBezTo>
                    <a:pt x="2539130" y="2082891"/>
                    <a:pt x="2552922" y="2072548"/>
                    <a:pt x="2564990" y="2069099"/>
                  </a:cubicBezTo>
                  <a:cubicBezTo>
                    <a:pt x="2571885" y="2067376"/>
                    <a:pt x="2575333" y="2072548"/>
                    <a:pt x="2575333" y="2077719"/>
                  </a:cubicBezTo>
                  <a:cubicBezTo>
                    <a:pt x="2575333" y="2079443"/>
                    <a:pt x="2575333" y="2081168"/>
                    <a:pt x="2573609" y="2082891"/>
                  </a:cubicBezTo>
                  <a:cubicBezTo>
                    <a:pt x="2573609" y="2081168"/>
                    <a:pt x="2575333" y="2079443"/>
                    <a:pt x="2575333" y="2077719"/>
                  </a:cubicBezTo>
                  <a:cubicBezTo>
                    <a:pt x="2575333" y="2072548"/>
                    <a:pt x="2570162" y="2069099"/>
                    <a:pt x="2564990" y="2069099"/>
                  </a:cubicBezTo>
                  <a:close/>
                  <a:moveTo>
                    <a:pt x="2520166" y="1836361"/>
                  </a:moveTo>
                  <a:cubicBezTo>
                    <a:pt x="2520166" y="1838085"/>
                    <a:pt x="2516718" y="1843257"/>
                    <a:pt x="2514994" y="1841532"/>
                  </a:cubicBezTo>
                  <a:cubicBezTo>
                    <a:pt x="2489134" y="1832912"/>
                    <a:pt x="2480514" y="1860496"/>
                    <a:pt x="2464998" y="1870840"/>
                  </a:cubicBezTo>
                  <a:cubicBezTo>
                    <a:pt x="2464998" y="1870840"/>
                    <a:pt x="2464998" y="1870840"/>
                    <a:pt x="2464998" y="1870840"/>
                  </a:cubicBezTo>
                  <a:cubicBezTo>
                    <a:pt x="2449482" y="1869116"/>
                    <a:pt x="2435690" y="1872564"/>
                    <a:pt x="2425346" y="1888080"/>
                  </a:cubicBezTo>
                  <a:cubicBezTo>
                    <a:pt x="2423622" y="1893252"/>
                    <a:pt x="2418450" y="1894976"/>
                    <a:pt x="2415002" y="1896700"/>
                  </a:cubicBezTo>
                  <a:cubicBezTo>
                    <a:pt x="2420174" y="1894976"/>
                    <a:pt x="2423622" y="1893252"/>
                    <a:pt x="2425346" y="1888080"/>
                  </a:cubicBezTo>
                  <a:lnTo>
                    <a:pt x="2425346" y="1888080"/>
                  </a:lnTo>
                  <a:cubicBezTo>
                    <a:pt x="2435690" y="1872564"/>
                    <a:pt x="2449482" y="1869116"/>
                    <a:pt x="2464998" y="1870840"/>
                  </a:cubicBezTo>
                  <a:cubicBezTo>
                    <a:pt x="2482238" y="1860496"/>
                    <a:pt x="2489134" y="1832912"/>
                    <a:pt x="2514994" y="1841532"/>
                  </a:cubicBezTo>
                  <a:cubicBezTo>
                    <a:pt x="2516718" y="1841532"/>
                    <a:pt x="2520166" y="1838085"/>
                    <a:pt x="2520166" y="1836361"/>
                  </a:cubicBezTo>
                  <a:cubicBezTo>
                    <a:pt x="2530510" y="1798433"/>
                    <a:pt x="2563265" y="1817397"/>
                    <a:pt x="2583953" y="1810501"/>
                  </a:cubicBezTo>
                  <a:cubicBezTo>
                    <a:pt x="2589125" y="1808777"/>
                    <a:pt x="2594297" y="1813949"/>
                    <a:pt x="2592573" y="1820845"/>
                  </a:cubicBezTo>
                  <a:cubicBezTo>
                    <a:pt x="2592573" y="1813949"/>
                    <a:pt x="2589125" y="1808777"/>
                    <a:pt x="2583953" y="1810501"/>
                  </a:cubicBezTo>
                  <a:cubicBezTo>
                    <a:pt x="2563265" y="1817397"/>
                    <a:pt x="2532234" y="1798433"/>
                    <a:pt x="2520166" y="1836361"/>
                  </a:cubicBezTo>
                  <a:close/>
                  <a:moveTo>
                    <a:pt x="2204675" y="2793176"/>
                  </a:moveTo>
                  <a:cubicBezTo>
                    <a:pt x="2208123" y="2794900"/>
                    <a:pt x="2215019" y="2793176"/>
                    <a:pt x="2225363" y="2789728"/>
                  </a:cubicBezTo>
                  <a:cubicBezTo>
                    <a:pt x="2233983" y="2786280"/>
                    <a:pt x="2240879" y="2786280"/>
                    <a:pt x="2247775" y="2786280"/>
                  </a:cubicBezTo>
                  <a:cubicBezTo>
                    <a:pt x="2240879" y="2786280"/>
                    <a:pt x="2233983" y="2786280"/>
                    <a:pt x="2225363" y="2789728"/>
                  </a:cubicBezTo>
                  <a:cubicBezTo>
                    <a:pt x="2215019" y="2793176"/>
                    <a:pt x="2208123" y="2794900"/>
                    <a:pt x="2204675" y="2793176"/>
                  </a:cubicBezTo>
                  <a:close/>
                  <a:moveTo>
                    <a:pt x="2213295" y="2937992"/>
                  </a:moveTo>
                  <a:cubicBezTo>
                    <a:pt x="2213295" y="2937992"/>
                    <a:pt x="2213295" y="2937992"/>
                    <a:pt x="2213295" y="2937992"/>
                  </a:cubicBezTo>
                  <a:cubicBezTo>
                    <a:pt x="2206399" y="2936268"/>
                    <a:pt x="2199503" y="2934544"/>
                    <a:pt x="2194331" y="2929372"/>
                  </a:cubicBezTo>
                  <a:cubicBezTo>
                    <a:pt x="2199503" y="2934544"/>
                    <a:pt x="2204675" y="2936268"/>
                    <a:pt x="2213295" y="2937992"/>
                  </a:cubicBezTo>
                  <a:close/>
                  <a:moveTo>
                    <a:pt x="2182263" y="2738009"/>
                  </a:moveTo>
                  <a:cubicBezTo>
                    <a:pt x="2177091" y="2743181"/>
                    <a:pt x="2173643" y="2743181"/>
                    <a:pt x="2168471" y="2743181"/>
                  </a:cubicBezTo>
                  <a:cubicBezTo>
                    <a:pt x="2171919" y="2743181"/>
                    <a:pt x="2177091" y="2743181"/>
                    <a:pt x="2182263" y="2738009"/>
                  </a:cubicBezTo>
                  <a:cubicBezTo>
                    <a:pt x="2158127" y="2686289"/>
                    <a:pt x="2190883" y="2655257"/>
                    <a:pt x="2216743" y="2619053"/>
                  </a:cubicBezTo>
                  <a:cubicBezTo>
                    <a:pt x="2208123" y="2606985"/>
                    <a:pt x="2199503" y="2594917"/>
                    <a:pt x="2185711" y="2591469"/>
                  </a:cubicBezTo>
                  <a:cubicBezTo>
                    <a:pt x="2199503" y="2594917"/>
                    <a:pt x="2208123" y="2606985"/>
                    <a:pt x="2216743" y="2619053"/>
                  </a:cubicBezTo>
                  <a:cubicBezTo>
                    <a:pt x="2190883" y="2655257"/>
                    <a:pt x="2158127" y="2686289"/>
                    <a:pt x="2182263" y="2738009"/>
                  </a:cubicBezTo>
                  <a:close/>
                  <a:moveTo>
                    <a:pt x="2140887" y="2955232"/>
                  </a:move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4335" y="2937992"/>
                    <a:pt x="2133991" y="2929372"/>
                    <a:pt x="2121923" y="2920752"/>
                  </a:cubicBezTo>
                  <a:cubicBezTo>
                    <a:pt x="2115027" y="2915580"/>
                    <a:pt x="2106407" y="2906960"/>
                    <a:pt x="2113304" y="2896616"/>
                  </a:cubicBezTo>
                  <a:cubicBezTo>
                    <a:pt x="2118475" y="2889720"/>
                    <a:pt x="2125371" y="2884548"/>
                    <a:pt x="2132267" y="2879376"/>
                  </a:cubicBezTo>
                  <a:cubicBezTo>
                    <a:pt x="2125371" y="2884548"/>
                    <a:pt x="2118475" y="2889720"/>
                    <a:pt x="2113304" y="2896616"/>
                  </a:cubicBezTo>
                  <a:cubicBezTo>
                    <a:pt x="2104684" y="2906960"/>
                    <a:pt x="2115027" y="2915580"/>
                    <a:pt x="2121923" y="2920752"/>
                  </a:cubicBezTo>
                  <a:cubicBezTo>
                    <a:pt x="2132267" y="2929372"/>
                    <a:pt x="2142611" y="293799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0887" y="2955232"/>
                    <a:pt x="2140887" y="2955232"/>
                    <a:pt x="2140887" y="2955232"/>
                  </a:cubicBezTo>
                  <a:close/>
                  <a:moveTo>
                    <a:pt x="2039172" y="3031087"/>
                  </a:moveTo>
                  <a:cubicBezTo>
                    <a:pt x="2046068" y="3025915"/>
                    <a:pt x="2051240" y="3020744"/>
                    <a:pt x="2061584" y="3020744"/>
                  </a:cubicBezTo>
                  <a:cubicBezTo>
                    <a:pt x="2061584" y="3017295"/>
                    <a:pt x="2061584" y="3015572"/>
                    <a:pt x="2061584" y="3012124"/>
                  </a:cubicBezTo>
                  <a:cubicBezTo>
                    <a:pt x="2061584" y="3012124"/>
                    <a:pt x="2061584" y="3012124"/>
                    <a:pt x="2061584" y="3012124"/>
                  </a:cubicBezTo>
                  <a:cubicBezTo>
                    <a:pt x="2078824" y="2993160"/>
                    <a:pt x="2101235" y="2979368"/>
                    <a:pt x="2108132" y="2953508"/>
                  </a:cubicBezTo>
                  <a:cubicBezTo>
                    <a:pt x="2102959" y="2953508"/>
                    <a:pt x="2099512" y="2951784"/>
                    <a:pt x="2096064" y="2951784"/>
                  </a:cubicBezTo>
                  <a:cubicBezTo>
                    <a:pt x="2099512" y="2951784"/>
                    <a:pt x="2104684" y="2951784"/>
                    <a:pt x="2108132" y="2953508"/>
                  </a:cubicBezTo>
                  <a:lnTo>
                    <a:pt x="2108132" y="2953508"/>
                  </a:lnTo>
                  <a:cubicBezTo>
                    <a:pt x="2101235" y="2981092"/>
                    <a:pt x="2077100" y="2993160"/>
                    <a:pt x="2061584" y="3012124"/>
                  </a:cubicBezTo>
                  <a:cubicBezTo>
                    <a:pt x="2061584" y="3015572"/>
                    <a:pt x="2061584" y="3017295"/>
                    <a:pt x="2061584" y="3020744"/>
                  </a:cubicBezTo>
                  <a:lnTo>
                    <a:pt x="2061584" y="3020744"/>
                  </a:lnTo>
                  <a:cubicBezTo>
                    <a:pt x="2052964" y="3020744"/>
                    <a:pt x="2046068" y="3025915"/>
                    <a:pt x="2039172" y="3031087"/>
                  </a:cubicBezTo>
                  <a:close/>
                  <a:moveTo>
                    <a:pt x="2059860" y="3046603"/>
                  </a:moveTo>
                  <a:cubicBezTo>
                    <a:pt x="2056412" y="3046603"/>
                    <a:pt x="2051240" y="3046603"/>
                    <a:pt x="2047792" y="3048327"/>
                  </a:cubicBezTo>
                  <a:cubicBezTo>
                    <a:pt x="2047792" y="3053499"/>
                    <a:pt x="2046068" y="3058671"/>
                    <a:pt x="2042620" y="3062119"/>
                  </a:cubicBezTo>
                  <a:cubicBezTo>
                    <a:pt x="2046068" y="3058671"/>
                    <a:pt x="2046068" y="3053499"/>
                    <a:pt x="2047792" y="3048327"/>
                  </a:cubicBezTo>
                  <a:cubicBezTo>
                    <a:pt x="2047792" y="3048327"/>
                    <a:pt x="2047792" y="3048327"/>
                    <a:pt x="2047792" y="3048327"/>
                  </a:cubicBezTo>
                  <a:cubicBezTo>
                    <a:pt x="2051240" y="3048327"/>
                    <a:pt x="2054688" y="3048327"/>
                    <a:pt x="2059860" y="3046603"/>
                  </a:cubicBezTo>
                  <a:close/>
                  <a:moveTo>
                    <a:pt x="2040896" y="2703529"/>
                  </a:moveTo>
                  <a:cubicBezTo>
                    <a:pt x="2035724" y="2700081"/>
                    <a:pt x="2030552" y="2693185"/>
                    <a:pt x="2025380" y="2693185"/>
                  </a:cubicBezTo>
                  <a:cubicBezTo>
                    <a:pt x="2030552" y="2693185"/>
                    <a:pt x="2035724" y="2698357"/>
                    <a:pt x="2040896" y="2703529"/>
                  </a:cubicBezTo>
                  <a:cubicBezTo>
                    <a:pt x="2040896" y="2703529"/>
                    <a:pt x="2042620" y="2703529"/>
                    <a:pt x="2044344" y="2703529"/>
                  </a:cubicBezTo>
                  <a:cubicBezTo>
                    <a:pt x="2042620" y="2703529"/>
                    <a:pt x="2040896" y="2703529"/>
                    <a:pt x="2040896" y="2703529"/>
                  </a:cubicBezTo>
                  <a:close/>
                  <a:moveTo>
                    <a:pt x="2044344" y="2765593"/>
                  </a:moveTo>
                  <a:cubicBezTo>
                    <a:pt x="2037448" y="2765593"/>
                    <a:pt x="2028828" y="2756973"/>
                    <a:pt x="2021932" y="2743181"/>
                  </a:cubicBezTo>
                  <a:cubicBezTo>
                    <a:pt x="2021932" y="2743181"/>
                    <a:pt x="2021932" y="2743181"/>
                    <a:pt x="2021932" y="2743181"/>
                  </a:cubicBezTo>
                  <a:cubicBezTo>
                    <a:pt x="2027104" y="2756973"/>
                    <a:pt x="2037448" y="2765593"/>
                    <a:pt x="2044344" y="2765593"/>
                  </a:cubicBezTo>
                  <a:close/>
                  <a:moveTo>
                    <a:pt x="2021932" y="2389762"/>
                  </a:moveTo>
                  <a:cubicBezTo>
                    <a:pt x="1999520" y="2370798"/>
                    <a:pt x="1970212" y="2374246"/>
                    <a:pt x="1954696" y="2401830"/>
                  </a:cubicBezTo>
                  <a:cubicBezTo>
                    <a:pt x="1947800" y="2413898"/>
                    <a:pt x="1937456" y="2415622"/>
                    <a:pt x="1932284" y="2408726"/>
                  </a:cubicBezTo>
                  <a:cubicBezTo>
                    <a:pt x="1918492" y="2393210"/>
                    <a:pt x="1906424" y="2393210"/>
                    <a:pt x="1890908" y="2407002"/>
                  </a:cubicBezTo>
                  <a:cubicBezTo>
                    <a:pt x="1884012" y="2413898"/>
                    <a:pt x="1875392" y="2405278"/>
                    <a:pt x="1868496" y="2403554"/>
                  </a:cubicBezTo>
                  <a:cubicBezTo>
                    <a:pt x="1868496" y="2420794"/>
                    <a:pt x="1870220" y="2438034"/>
                    <a:pt x="1851257" y="2446654"/>
                  </a:cubicBezTo>
                  <a:cubicBezTo>
                    <a:pt x="1849533" y="2448378"/>
                    <a:pt x="1847808" y="2448378"/>
                    <a:pt x="1846085" y="2450102"/>
                  </a:cubicBezTo>
                  <a:cubicBezTo>
                    <a:pt x="1847808" y="2448378"/>
                    <a:pt x="1849533" y="2448378"/>
                    <a:pt x="1851257" y="2446654"/>
                  </a:cubicBezTo>
                  <a:cubicBezTo>
                    <a:pt x="1870220" y="2438034"/>
                    <a:pt x="1868496" y="2420794"/>
                    <a:pt x="1868496" y="2403554"/>
                  </a:cubicBezTo>
                  <a:cubicBezTo>
                    <a:pt x="1842637" y="2400106"/>
                    <a:pt x="1821949" y="2403554"/>
                    <a:pt x="1809881" y="2436310"/>
                  </a:cubicBezTo>
                  <a:cubicBezTo>
                    <a:pt x="1801261" y="2458722"/>
                    <a:pt x="1778849" y="2469066"/>
                    <a:pt x="1754713" y="2470790"/>
                  </a:cubicBezTo>
                  <a:cubicBezTo>
                    <a:pt x="1739197" y="2472514"/>
                    <a:pt x="1723681" y="2475962"/>
                    <a:pt x="1713337" y="2489754"/>
                  </a:cubicBezTo>
                  <a:cubicBezTo>
                    <a:pt x="1713337" y="2489754"/>
                    <a:pt x="1713337" y="2489754"/>
                    <a:pt x="1713337" y="2489754"/>
                  </a:cubicBezTo>
                  <a:cubicBezTo>
                    <a:pt x="1723681" y="2475962"/>
                    <a:pt x="1739197" y="2470790"/>
                    <a:pt x="1754713" y="2470790"/>
                  </a:cubicBezTo>
                  <a:cubicBezTo>
                    <a:pt x="1778849" y="2469066"/>
                    <a:pt x="1801261" y="2458722"/>
                    <a:pt x="1809881" y="2436310"/>
                  </a:cubicBezTo>
                  <a:cubicBezTo>
                    <a:pt x="1821949" y="2403554"/>
                    <a:pt x="1840913" y="2400106"/>
                    <a:pt x="1868496" y="2403554"/>
                  </a:cubicBezTo>
                  <a:cubicBezTo>
                    <a:pt x="1877116" y="2389762"/>
                    <a:pt x="1896080" y="2379418"/>
                    <a:pt x="1911596" y="2379418"/>
                  </a:cubicBezTo>
                  <a:cubicBezTo>
                    <a:pt x="1897804" y="2379418"/>
                    <a:pt x="1878840" y="2391486"/>
                    <a:pt x="1868496" y="2403554"/>
                  </a:cubicBezTo>
                  <a:cubicBezTo>
                    <a:pt x="1875392" y="2405278"/>
                    <a:pt x="1884012" y="2413898"/>
                    <a:pt x="1890908" y="2407002"/>
                  </a:cubicBezTo>
                  <a:cubicBezTo>
                    <a:pt x="1904700" y="2393210"/>
                    <a:pt x="1916768" y="2393210"/>
                    <a:pt x="1932284" y="2408726"/>
                  </a:cubicBezTo>
                  <a:cubicBezTo>
                    <a:pt x="1937456" y="2413898"/>
                    <a:pt x="1947800" y="2413898"/>
                    <a:pt x="1954696" y="2401830"/>
                  </a:cubicBezTo>
                  <a:cubicBezTo>
                    <a:pt x="1970212" y="2374246"/>
                    <a:pt x="1997796" y="2370798"/>
                    <a:pt x="2021932" y="2389762"/>
                  </a:cubicBezTo>
                  <a:cubicBezTo>
                    <a:pt x="2046068" y="2408726"/>
                    <a:pt x="2068480" y="2434586"/>
                    <a:pt x="2099512" y="2443206"/>
                  </a:cubicBezTo>
                  <a:cubicBezTo>
                    <a:pt x="2102959" y="2444930"/>
                    <a:pt x="2108132" y="2446654"/>
                    <a:pt x="2111579" y="2450102"/>
                  </a:cubicBezTo>
                  <a:cubicBezTo>
                    <a:pt x="2108132" y="2446654"/>
                    <a:pt x="2102959" y="2444930"/>
                    <a:pt x="2099512" y="2443206"/>
                  </a:cubicBezTo>
                  <a:cubicBezTo>
                    <a:pt x="2068480" y="2434586"/>
                    <a:pt x="2046068" y="2408726"/>
                    <a:pt x="2021932" y="2389762"/>
                  </a:cubicBezTo>
                  <a:close/>
                  <a:moveTo>
                    <a:pt x="1892632" y="2653533"/>
                  </a:moveTo>
                  <a:cubicBezTo>
                    <a:pt x="1889184" y="2651809"/>
                    <a:pt x="1887460" y="2651809"/>
                    <a:pt x="1885736" y="2648361"/>
                  </a:cubicBezTo>
                  <a:lnTo>
                    <a:pt x="1885736" y="2648361"/>
                  </a:lnTo>
                  <a:cubicBezTo>
                    <a:pt x="1887460" y="2651809"/>
                    <a:pt x="1890908" y="2651809"/>
                    <a:pt x="1892632" y="2653533"/>
                  </a:cubicBezTo>
                  <a:close/>
                  <a:moveTo>
                    <a:pt x="1865048" y="2624225"/>
                  </a:moveTo>
                  <a:cubicBezTo>
                    <a:pt x="1863324" y="2622501"/>
                    <a:pt x="1863324" y="2620777"/>
                    <a:pt x="1861600" y="2619053"/>
                  </a:cubicBezTo>
                  <a:cubicBezTo>
                    <a:pt x="1859876" y="2615605"/>
                    <a:pt x="1858153" y="2613881"/>
                    <a:pt x="1856428" y="2612157"/>
                  </a:cubicBezTo>
                  <a:cubicBezTo>
                    <a:pt x="1858153" y="2613881"/>
                    <a:pt x="1859876" y="2617329"/>
                    <a:pt x="1861600" y="2619053"/>
                  </a:cubicBezTo>
                  <a:cubicBezTo>
                    <a:pt x="1863324" y="2622501"/>
                    <a:pt x="1865048" y="2624225"/>
                    <a:pt x="1865048" y="2624225"/>
                  </a:cubicBezTo>
                  <a:close/>
                  <a:moveTo>
                    <a:pt x="1856428" y="2958680"/>
                  </a:moveTo>
                  <a:cubicBezTo>
                    <a:pt x="1854704" y="2960404"/>
                    <a:pt x="1852981" y="2960404"/>
                    <a:pt x="1851257" y="2962128"/>
                  </a:cubicBezTo>
                  <a:cubicBezTo>
                    <a:pt x="1847808" y="2963852"/>
                    <a:pt x="1844361" y="2967300"/>
                    <a:pt x="1840913" y="2969024"/>
                  </a:cubicBezTo>
                  <a:cubicBezTo>
                    <a:pt x="1844361" y="2965576"/>
                    <a:pt x="1847808" y="2963852"/>
                    <a:pt x="1851257" y="2962128"/>
                  </a:cubicBezTo>
                  <a:cubicBezTo>
                    <a:pt x="1852981" y="2960404"/>
                    <a:pt x="1854704" y="2960404"/>
                    <a:pt x="1856428" y="2958680"/>
                  </a:cubicBezTo>
                  <a:close/>
                  <a:moveTo>
                    <a:pt x="1806433" y="2741457"/>
                  </a:moveTo>
                  <a:cubicBezTo>
                    <a:pt x="1796089" y="2741457"/>
                    <a:pt x="1785745" y="2741457"/>
                    <a:pt x="1775401" y="2741457"/>
                  </a:cubicBezTo>
                  <a:cubicBezTo>
                    <a:pt x="1761609" y="2743181"/>
                    <a:pt x="1754713" y="2727665"/>
                    <a:pt x="1744369" y="2725941"/>
                  </a:cubicBezTo>
                  <a:cubicBezTo>
                    <a:pt x="1735749" y="2724217"/>
                    <a:pt x="1727129" y="2715597"/>
                    <a:pt x="1718509" y="2719045"/>
                  </a:cubicBezTo>
                  <a:cubicBezTo>
                    <a:pt x="1727129" y="2715597"/>
                    <a:pt x="1735749" y="2724217"/>
                    <a:pt x="1744369" y="2725941"/>
                  </a:cubicBezTo>
                  <a:cubicBezTo>
                    <a:pt x="1756437" y="2727665"/>
                    <a:pt x="1763333" y="2743181"/>
                    <a:pt x="1775401" y="2741457"/>
                  </a:cubicBezTo>
                  <a:lnTo>
                    <a:pt x="1775401" y="2741457"/>
                  </a:lnTo>
                  <a:cubicBezTo>
                    <a:pt x="1784021" y="2741457"/>
                    <a:pt x="1794365" y="2741457"/>
                    <a:pt x="1806433" y="2741457"/>
                  </a:cubicBezTo>
                  <a:cubicBezTo>
                    <a:pt x="1804709" y="2736285"/>
                    <a:pt x="1804709" y="2731113"/>
                    <a:pt x="1804709" y="2725941"/>
                  </a:cubicBezTo>
                  <a:cubicBezTo>
                    <a:pt x="1804709" y="2731113"/>
                    <a:pt x="1804709" y="2736285"/>
                    <a:pt x="1806433" y="2741457"/>
                  </a:cubicBezTo>
                  <a:cubicBezTo>
                    <a:pt x="1808157" y="2753525"/>
                    <a:pt x="1813329" y="2758697"/>
                    <a:pt x="1825397" y="2756973"/>
                  </a:cubicBezTo>
                  <a:cubicBezTo>
                    <a:pt x="1828845" y="2756973"/>
                    <a:pt x="1830569" y="2755249"/>
                    <a:pt x="1832293" y="2753525"/>
                  </a:cubicBezTo>
                  <a:cubicBezTo>
                    <a:pt x="1830569" y="2755249"/>
                    <a:pt x="1827121" y="2756973"/>
                    <a:pt x="1825397" y="2756973"/>
                  </a:cubicBezTo>
                  <a:cubicBezTo>
                    <a:pt x="1813329" y="2758697"/>
                    <a:pt x="1806433" y="2753525"/>
                    <a:pt x="1806433" y="2741457"/>
                  </a:cubicBezTo>
                  <a:close/>
                  <a:moveTo>
                    <a:pt x="1821949" y="3053499"/>
                  </a:moveTo>
                  <a:cubicBezTo>
                    <a:pt x="1820225" y="3055223"/>
                    <a:pt x="1818501" y="3056947"/>
                    <a:pt x="1818501" y="3060395"/>
                  </a:cubicBezTo>
                  <a:cubicBezTo>
                    <a:pt x="1818501" y="3062119"/>
                    <a:pt x="1816777" y="3063843"/>
                    <a:pt x="1815053" y="3065567"/>
                  </a:cubicBezTo>
                  <a:cubicBezTo>
                    <a:pt x="1816777" y="3063843"/>
                    <a:pt x="1816777" y="3062119"/>
                    <a:pt x="1818501" y="3060395"/>
                  </a:cubicBezTo>
                  <a:cubicBezTo>
                    <a:pt x="1818501" y="3058671"/>
                    <a:pt x="1820225" y="3056947"/>
                    <a:pt x="1821949" y="3053499"/>
                  </a:cubicBezTo>
                  <a:close/>
                  <a:moveTo>
                    <a:pt x="1799537" y="3003504"/>
                  </a:moveTo>
                  <a:cubicBezTo>
                    <a:pt x="1797813" y="3003504"/>
                    <a:pt x="1796089" y="3003504"/>
                    <a:pt x="1792641" y="3003504"/>
                  </a:cubicBezTo>
                  <a:cubicBezTo>
                    <a:pt x="1790917" y="3003504"/>
                    <a:pt x="1790917" y="3005228"/>
                    <a:pt x="1789193" y="3005228"/>
                  </a:cubicBezTo>
                  <a:cubicBezTo>
                    <a:pt x="1790917" y="3003504"/>
                    <a:pt x="1792641" y="3003504"/>
                    <a:pt x="1792641" y="3003504"/>
                  </a:cubicBezTo>
                  <a:cubicBezTo>
                    <a:pt x="1796089" y="3003504"/>
                    <a:pt x="1797813" y="3003504"/>
                    <a:pt x="1799537" y="3003504"/>
                  </a:cubicBezTo>
                  <a:close/>
                  <a:moveTo>
                    <a:pt x="1759885" y="3050051"/>
                  </a:moveTo>
                  <a:lnTo>
                    <a:pt x="1759885" y="3050051"/>
                  </a:lnTo>
                  <a:cubicBezTo>
                    <a:pt x="1766781" y="3039707"/>
                    <a:pt x="1785745" y="3037984"/>
                    <a:pt x="1789193" y="3027639"/>
                  </a:cubicBezTo>
                  <a:cubicBezTo>
                    <a:pt x="1784021" y="3037984"/>
                    <a:pt x="1766781" y="3039707"/>
                    <a:pt x="1759885" y="3050051"/>
                  </a:cubicBezTo>
                  <a:close/>
                  <a:moveTo>
                    <a:pt x="1766781" y="3072463"/>
                  </a:moveTo>
                  <a:cubicBezTo>
                    <a:pt x="1766781" y="3075911"/>
                    <a:pt x="1766781" y="3081083"/>
                    <a:pt x="1766781" y="3084531"/>
                  </a:cubicBezTo>
                  <a:cubicBezTo>
                    <a:pt x="1766781" y="3079359"/>
                    <a:pt x="1766781" y="3075911"/>
                    <a:pt x="1766781" y="3072463"/>
                  </a:cubicBezTo>
                  <a:cubicBezTo>
                    <a:pt x="1766781" y="3072463"/>
                    <a:pt x="1766781" y="3072463"/>
                    <a:pt x="1766781" y="3072463"/>
                  </a:cubicBezTo>
                  <a:close/>
                  <a:moveTo>
                    <a:pt x="1690925" y="2732837"/>
                  </a:moveTo>
                  <a:cubicBezTo>
                    <a:pt x="1694373" y="2736285"/>
                    <a:pt x="1697821" y="2739733"/>
                    <a:pt x="1701269" y="2739733"/>
                  </a:cubicBezTo>
                  <a:cubicBezTo>
                    <a:pt x="1699545" y="2739733"/>
                    <a:pt x="1694373" y="2736285"/>
                    <a:pt x="1690925" y="2732837"/>
                  </a:cubicBezTo>
                  <a:cubicBezTo>
                    <a:pt x="1685753" y="2725941"/>
                    <a:pt x="1680581" y="2715597"/>
                    <a:pt x="1670237" y="2715597"/>
                  </a:cubicBezTo>
                  <a:cubicBezTo>
                    <a:pt x="1649549" y="2725941"/>
                    <a:pt x="1630585" y="2729389"/>
                    <a:pt x="1613346" y="2710425"/>
                  </a:cubicBezTo>
                  <a:cubicBezTo>
                    <a:pt x="1609898" y="2706977"/>
                    <a:pt x="1604726" y="2703529"/>
                    <a:pt x="1604726" y="2698357"/>
                  </a:cubicBezTo>
                  <a:cubicBezTo>
                    <a:pt x="1604726" y="2703529"/>
                    <a:pt x="1611622" y="2706977"/>
                    <a:pt x="1613346" y="2710425"/>
                  </a:cubicBezTo>
                  <a:cubicBezTo>
                    <a:pt x="1630585" y="2731113"/>
                    <a:pt x="1649549" y="2727665"/>
                    <a:pt x="1670237" y="2715597"/>
                  </a:cubicBezTo>
                  <a:cubicBezTo>
                    <a:pt x="1675409" y="2694909"/>
                    <a:pt x="1694373" y="2682841"/>
                    <a:pt x="1708165" y="2677669"/>
                  </a:cubicBezTo>
                  <a:cubicBezTo>
                    <a:pt x="1746093" y="2663877"/>
                    <a:pt x="1758161" y="2632845"/>
                    <a:pt x="1765057" y="2596641"/>
                  </a:cubicBezTo>
                  <a:cubicBezTo>
                    <a:pt x="1766781" y="2584573"/>
                    <a:pt x="1770229" y="2572506"/>
                    <a:pt x="1765057" y="2563886"/>
                  </a:cubicBezTo>
                  <a:cubicBezTo>
                    <a:pt x="1770229" y="2572506"/>
                    <a:pt x="1768505" y="2586297"/>
                    <a:pt x="1765057" y="2596641"/>
                  </a:cubicBezTo>
                  <a:cubicBezTo>
                    <a:pt x="1758161" y="2631121"/>
                    <a:pt x="1746093" y="2662153"/>
                    <a:pt x="1708165" y="2677669"/>
                  </a:cubicBezTo>
                  <a:cubicBezTo>
                    <a:pt x="1694373" y="2682841"/>
                    <a:pt x="1677133" y="2694909"/>
                    <a:pt x="1670237" y="2715597"/>
                  </a:cubicBezTo>
                  <a:cubicBezTo>
                    <a:pt x="1682305" y="2715597"/>
                    <a:pt x="1685753" y="2725941"/>
                    <a:pt x="1690925" y="2732837"/>
                  </a:cubicBezTo>
                  <a:close/>
                  <a:moveTo>
                    <a:pt x="1663341" y="3156939"/>
                  </a:moveTo>
                  <a:lnTo>
                    <a:pt x="1663341" y="3156939"/>
                  </a:lnTo>
                  <a:cubicBezTo>
                    <a:pt x="1661617" y="3153491"/>
                    <a:pt x="1661617" y="3148319"/>
                    <a:pt x="1659893" y="3144871"/>
                  </a:cubicBezTo>
                  <a:cubicBezTo>
                    <a:pt x="1654721" y="3141423"/>
                    <a:pt x="1651273" y="3137975"/>
                    <a:pt x="1646101" y="3136251"/>
                  </a:cubicBezTo>
                  <a:cubicBezTo>
                    <a:pt x="1651273" y="3137975"/>
                    <a:pt x="1656445" y="3139699"/>
                    <a:pt x="1659893" y="3144871"/>
                  </a:cubicBezTo>
                  <a:cubicBezTo>
                    <a:pt x="1661617" y="3148319"/>
                    <a:pt x="1661617" y="3153491"/>
                    <a:pt x="1663341" y="3156939"/>
                  </a:cubicBezTo>
                  <a:close/>
                  <a:moveTo>
                    <a:pt x="1535766" y="2906960"/>
                  </a:moveTo>
                  <a:cubicBezTo>
                    <a:pt x="1521974" y="2900064"/>
                    <a:pt x="1515078" y="2910408"/>
                    <a:pt x="1513354" y="2922476"/>
                  </a:cubicBezTo>
                  <a:cubicBezTo>
                    <a:pt x="1509906" y="2941440"/>
                    <a:pt x="1496114" y="2944888"/>
                    <a:pt x="1480598" y="2944888"/>
                  </a:cubicBezTo>
                  <a:cubicBezTo>
                    <a:pt x="1480598" y="2944888"/>
                    <a:pt x="1480598" y="2944888"/>
                    <a:pt x="1480598" y="2944888"/>
                  </a:cubicBezTo>
                  <a:cubicBezTo>
                    <a:pt x="1471978" y="2941440"/>
                    <a:pt x="1465082" y="2939716"/>
                    <a:pt x="1456462" y="2936268"/>
                  </a:cubicBezTo>
                  <a:cubicBezTo>
                    <a:pt x="1446118" y="2936268"/>
                    <a:pt x="1437498" y="2932820"/>
                    <a:pt x="1435774" y="2922476"/>
                  </a:cubicBezTo>
                  <a:cubicBezTo>
                    <a:pt x="1435774" y="2922476"/>
                    <a:pt x="1435774" y="2922476"/>
                    <a:pt x="1435774" y="2922476"/>
                  </a:cubicBezTo>
                  <a:cubicBezTo>
                    <a:pt x="1437498" y="2932820"/>
                    <a:pt x="1446118" y="2936268"/>
                    <a:pt x="1456462" y="2936268"/>
                  </a:cubicBezTo>
                  <a:cubicBezTo>
                    <a:pt x="1465082" y="2939716"/>
                    <a:pt x="1471978" y="2941440"/>
                    <a:pt x="1480598" y="2944888"/>
                  </a:cubicBezTo>
                  <a:cubicBezTo>
                    <a:pt x="1496114" y="2944888"/>
                    <a:pt x="1509906" y="2941440"/>
                    <a:pt x="1513354" y="2922476"/>
                  </a:cubicBezTo>
                  <a:cubicBezTo>
                    <a:pt x="1515078" y="2910408"/>
                    <a:pt x="1521974" y="2900064"/>
                    <a:pt x="1535766" y="2906960"/>
                  </a:cubicBezTo>
                  <a:cubicBezTo>
                    <a:pt x="1566798" y="2920752"/>
                    <a:pt x="1592658" y="2912132"/>
                    <a:pt x="1621965" y="2893168"/>
                  </a:cubicBezTo>
                  <a:cubicBezTo>
                    <a:pt x="1621965" y="2893168"/>
                    <a:pt x="1621965" y="2893168"/>
                    <a:pt x="1621965" y="2893168"/>
                  </a:cubicBezTo>
                  <a:cubicBezTo>
                    <a:pt x="1592658" y="2912132"/>
                    <a:pt x="1565074" y="2920752"/>
                    <a:pt x="1535766" y="2906960"/>
                  </a:cubicBezTo>
                  <a:close/>
                  <a:moveTo>
                    <a:pt x="1551282" y="3131079"/>
                  </a:moveTo>
                  <a:lnTo>
                    <a:pt x="1551282" y="3131079"/>
                  </a:lnTo>
                  <a:cubicBezTo>
                    <a:pt x="1549558" y="3132803"/>
                    <a:pt x="1549558" y="3132803"/>
                    <a:pt x="1547834" y="3134527"/>
                  </a:cubicBezTo>
                  <a:cubicBezTo>
                    <a:pt x="1549558" y="3134527"/>
                    <a:pt x="1551282" y="3132803"/>
                    <a:pt x="1551282" y="3131079"/>
                  </a:cubicBezTo>
                  <a:lnTo>
                    <a:pt x="1551282" y="3131079"/>
                  </a:lnTo>
                  <a:close/>
                  <a:moveTo>
                    <a:pt x="1544386" y="3137975"/>
                  </a:moveTo>
                  <a:cubicBezTo>
                    <a:pt x="1537490" y="3141423"/>
                    <a:pt x="1528870" y="3139699"/>
                    <a:pt x="1520250" y="3139699"/>
                  </a:cubicBezTo>
                  <a:cubicBezTo>
                    <a:pt x="1520250" y="3139699"/>
                    <a:pt x="1520250" y="3139699"/>
                    <a:pt x="1520250" y="3139699"/>
                  </a:cubicBezTo>
                  <a:cubicBezTo>
                    <a:pt x="1528870" y="3137975"/>
                    <a:pt x="1537490" y="3141423"/>
                    <a:pt x="1544386" y="3137975"/>
                  </a:cubicBezTo>
                  <a:close/>
                  <a:moveTo>
                    <a:pt x="1504734" y="3139699"/>
                  </a:moveTo>
                  <a:cubicBezTo>
                    <a:pt x="1478874" y="3127631"/>
                    <a:pt x="1459910" y="3110391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58186" y="3110391"/>
                    <a:pt x="1477150" y="3127631"/>
                    <a:pt x="1504734" y="3139699"/>
                  </a:cubicBezTo>
                  <a:cubicBezTo>
                    <a:pt x="1509906" y="3139699"/>
                    <a:pt x="1515078" y="3139699"/>
                    <a:pt x="1520250" y="3139699"/>
                  </a:cubicBezTo>
                  <a:cubicBezTo>
                    <a:pt x="1515078" y="3139699"/>
                    <a:pt x="1509906" y="3139699"/>
                    <a:pt x="1504734" y="3139699"/>
                  </a:cubicBezTo>
                  <a:lnTo>
                    <a:pt x="1504734" y="3139699"/>
                  </a:lnTo>
                  <a:cubicBezTo>
                    <a:pt x="1504734" y="3139699"/>
                    <a:pt x="1504734" y="3139699"/>
                    <a:pt x="1504734" y="3139699"/>
                  </a:cubicBezTo>
                  <a:close/>
                  <a:moveTo>
                    <a:pt x="1408190" y="2882824"/>
                  </a:moveTo>
                  <a:cubicBezTo>
                    <a:pt x="1404742" y="2881100"/>
                    <a:pt x="1404742" y="2877652"/>
                    <a:pt x="1404742" y="2875928"/>
                  </a:cubicBezTo>
                  <a:cubicBezTo>
                    <a:pt x="1404742" y="2877652"/>
                    <a:pt x="1406466" y="2879376"/>
                    <a:pt x="1408190" y="2882824"/>
                  </a:cubicBezTo>
                  <a:cubicBezTo>
                    <a:pt x="1420258" y="2875928"/>
                    <a:pt x="1435774" y="2875928"/>
                    <a:pt x="1447842" y="2884548"/>
                  </a:cubicBezTo>
                  <a:lnTo>
                    <a:pt x="1447842" y="2884548"/>
                  </a:lnTo>
                  <a:lnTo>
                    <a:pt x="1447842" y="2884548"/>
                  </a:lnTo>
                  <a:cubicBezTo>
                    <a:pt x="1435774" y="2875928"/>
                    <a:pt x="1421982" y="2875928"/>
                    <a:pt x="1408190" y="2882824"/>
                  </a:cubicBezTo>
                  <a:close/>
                  <a:moveTo>
                    <a:pt x="1432326" y="3144871"/>
                  </a:moveTo>
                  <a:cubicBezTo>
                    <a:pt x="1428878" y="3144871"/>
                    <a:pt x="1427154" y="3143147"/>
                    <a:pt x="1425430" y="3139699"/>
                  </a:cubicBezTo>
                  <a:cubicBezTo>
                    <a:pt x="1421982" y="3139699"/>
                    <a:pt x="1420258" y="3139699"/>
                    <a:pt x="1416810" y="3141423"/>
                  </a:cubicBezTo>
                  <a:cubicBezTo>
                    <a:pt x="1418534" y="3141423"/>
                    <a:pt x="1421982" y="3139699"/>
                    <a:pt x="1425430" y="3139699"/>
                  </a:cubicBezTo>
                  <a:cubicBezTo>
                    <a:pt x="1427154" y="3143147"/>
                    <a:pt x="1428878" y="3144871"/>
                    <a:pt x="1432326" y="3144871"/>
                  </a:cubicBezTo>
                  <a:close/>
                  <a:moveTo>
                    <a:pt x="1396122" y="2855240"/>
                  </a:moveTo>
                  <a:cubicBezTo>
                    <a:pt x="1390950" y="2860412"/>
                    <a:pt x="1384055" y="2860412"/>
                    <a:pt x="1377159" y="2856964"/>
                  </a:cubicBezTo>
                  <a:cubicBezTo>
                    <a:pt x="1370263" y="2853516"/>
                    <a:pt x="1365091" y="2851792"/>
                    <a:pt x="1358195" y="2853516"/>
                  </a:cubicBezTo>
                  <a:cubicBezTo>
                    <a:pt x="1349575" y="2856964"/>
                    <a:pt x="1340955" y="2875928"/>
                    <a:pt x="1332335" y="2862136"/>
                  </a:cubicBezTo>
                  <a:cubicBezTo>
                    <a:pt x="1332335" y="2862136"/>
                    <a:pt x="1332335" y="2862136"/>
                    <a:pt x="1332335" y="2862136"/>
                  </a:cubicBezTo>
                  <a:cubicBezTo>
                    <a:pt x="1340955" y="2875928"/>
                    <a:pt x="1349575" y="2856964"/>
                    <a:pt x="1358195" y="2853516"/>
                  </a:cubicBezTo>
                  <a:cubicBezTo>
                    <a:pt x="1365091" y="2850068"/>
                    <a:pt x="1370263" y="2853516"/>
                    <a:pt x="1377159" y="2856964"/>
                  </a:cubicBezTo>
                  <a:cubicBezTo>
                    <a:pt x="1384055" y="2858688"/>
                    <a:pt x="1390950" y="2858688"/>
                    <a:pt x="1396122" y="2855240"/>
                  </a:cubicBezTo>
                  <a:cubicBezTo>
                    <a:pt x="1401295" y="2851792"/>
                    <a:pt x="1404742" y="2841448"/>
                    <a:pt x="1411638" y="2850068"/>
                  </a:cubicBezTo>
                  <a:cubicBezTo>
                    <a:pt x="1413362" y="2851792"/>
                    <a:pt x="1413362" y="2853516"/>
                    <a:pt x="1413362" y="2855240"/>
                  </a:cubicBezTo>
                  <a:cubicBezTo>
                    <a:pt x="1413362" y="2853516"/>
                    <a:pt x="1411638" y="2851792"/>
                    <a:pt x="1411638" y="2850068"/>
                  </a:cubicBezTo>
                  <a:cubicBezTo>
                    <a:pt x="1406466" y="2841448"/>
                    <a:pt x="1401295" y="2850068"/>
                    <a:pt x="1396122" y="2855240"/>
                  </a:cubicBezTo>
                  <a:close/>
                  <a:moveTo>
                    <a:pt x="1401295" y="3148319"/>
                  </a:moveTo>
                  <a:cubicBezTo>
                    <a:pt x="1401295" y="3148319"/>
                    <a:pt x="1401295" y="3148319"/>
                    <a:pt x="1401295" y="3148319"/>
                  </a:cubicBezTo>
                  <a:cubicBezTo>
                    <a:pt x="1401295" y="3148319"/>
                    <a:pt x="1399570" y="3146595"/>
                    <a:pt x="1399570" y="3146595"/>
                  </a:cubicBezTo>
                  <a:cubicBezTo>
                    <a:pt x="1399570" y="3146595"/>
                    <a:pt x="1399570" y="3146595"/>
                    <a:pt x="1401295" y="3148319"/>
                  </a:cubicBezTo>
                  <a:cubicBezTo>
                    <a:pt x="1401295" y="3148319"/>
                    <a:pt x="1401295" y="3148319"/>
                    <a:pt x="1401295" y="3148319"/>
                  </a:cubicBezTo>
                  <a:close/>
                  <a:moveTo>
                    <a:pt x="1371987" y="3163835"/>
                  </a:moveTo>
                  <a:cubicBezTo>
                    <a:pt x="1377159" y="3163835"/>
                    <a:pt x="1380607" y="3167283"/>
                    <a:pt x="1385779" y="3172455"/>
                  </a:cubicBezTo>
                  <a:cubicBezTo>
                    <a:pt x="1384055" y="3175903"/>
                    <a:pt x="1380607" y="3177627"/>
                    <a:pt x="1378883" y="3179351"/>
                  </a:cubicBezTo>
                  <a:cubicBezTo>
                    <a:pt x="1380607" y="3177627"/>
                    <a:pt x="1384055" y="3175903"/>
                    <a:pt x="1385779" y="3172455"/>
                  </a:cubicBezTo>
                  <a:cubicBezTo>
                    <a:pt x="1380607" y="3167283"/>
                    <a:pt x="1377159" y="3165559"/>
                    <a:pt x="1371987" y="3163835"/>
                  </a:cubicBezTo>
                  <a:close/>
                  <a:moveTo>
                    <a:pt x="1382330" y="3081083"/>
                  </a:moveTo>
                  <a:cubicBezTo>
                    <a:pt x="1384055" y="3084531"/>
                    <a:pt x="1384055" y="3087979"/>
                    <a:pt x="1384055" y="3091427"/>
                  </a:cubicBezTo>
                  <a:cubicBezTo>
                    <a:pt x="1384055" y="3087979"/>
                    <a:pt x="1384055" y="3084531"/>
                    <a:pt x="1382330" y="3081083"/>
                  </a:cubicBezTo>
                  <a:close/>
                  <a:moveTo>
                    <a:pt x="1351299" y="3163835"/>
                  </a:moveTo>
                  <a:cubicBezTo>
                    <a:pt x="1351299" y="3163835"/>
                    <a:pt x="1351299" y="3163835"/>
                    <a:pt x="1351299" y="3163835"/>
                  </a:cubicBezTo>
                  <a:cubicBezTo>
                    <a:pt x="1339231" y="3163835"/>
                    <a:pt x="1330611" y="3162111"/>
                    <a:pt x="1328887" y="3146595"/>
                  </a:cubicBezTo>
                  <a:cubicBezTo>
                    <a:pt x="1323715" y="3146595"/>
                    <a:pt x="1320267" y="3146595"/>
                    <a:pt x="1315095" y="3146595"/>
                  </a:cubicBezTo>
                  <a:cubicBezTo>
                    <a:pt x="1320267" y="3146595"/>
                    <a:pt x="1323715" y="3146595"/>
                    <a:pt x="1328887" y="3146595"/>
                  </a:cubicBezTo>
                  <a:cubicBezTo>
                    <a:pt x="1339231" y="3146595"/>
                    <a:pt x="1349575" y="3146595"/>
                    <a:pt x="1359919" y="3144871"/>
                  </a:cubicBezTo>
                  <a:cubicBezTo>
                    <a:pt x="1349575" y="3146595"/>
                    <a:pt x="1339231" y="3146595"/>
                    <a:pt x="1328887" y="3146595"/>
                  </a:cubicBezTo>
                  <a:cubicBezTo>
                    <a:pt x="1330611" y="3162111"/>
                    <a:pt x="1339231" y="3163835"/>
                    <a:pt x="1351299" y="3163835"/>
                  </a:cubicBezTo>
                  <a:close/>
                  <a:moveTo>
                    <a:pt x="1080632" y="3096599"/>
                  </a:moveTo>
                  <a:cubicBezTo>
                    <a:pt x="1077184" y="3093151"/>
                    <a:pt x="1075460" y="3091427"/>
                    <a:pt x="1075460" y="3087979"/>
                  </a:cubicBezTo>
                  <a:cubicBezTo>
                    <a:pt x="1075460" y="3089703"/>
                    <a:pt x="1077184" y="3093151"/>
                    <a:pt x="1080632" y="3096599"/>
                  </a:cubicBezTo>
                  <a:cubicBezTo>
                    <a:pt x="1080632" y="3100047"/>
                    <a:pt x="1080632" y="3101771"/>
                    <a:pt x="1080632" y="3105219"/>
                  </a:cubicBezTo>
                  <a:cubicBezTo>
                    <a:pt x="1077184" y="3105219"/>
                    <a:pt x="1073736" y="3105219"/>
                    <a:pt x="1070288" y="3105219"/>
                  </a:cubicBezTo>
                  <a:cubicBezTo>
                    <a:pt x="1073736" y="3105219"/>
                    <a:pt x="1077184" y="3105219"/>
                    <a:pt x="1080632" y="3105219"/>
                  </a:cubicBezTo>
                  <a:cubicBezTo>
                    <a:pt x="1080632" y="3101771"/>
                    <a:pt x="1080632" y="3098323"/>
                    <a:pt x="1080632" y="3096599"/>
                  </a:cubicBezTo>
                  <a:close/>
                  <a:moveTo>
                    <a:pt x="1030636" y="2939716"/>
                  </a:moveTo>
                  <a:cubicBezTo>
                    <a:pt x="1006500" y="2937992"/>
                    <a:pt x="984088" y="2920752"/>
                    <a:pt x="956504" y="2920752"/>
                  </a:cubicBezTo>
                  <a:cubicBezTo>
                    <a:pt x="956504" y="2920752"/>
                    <a:pt x="954780" y="2913856"/>
                    <a:pt x="953056" y="2908684"/>
                  </a:cubicBezTo>
                  <a:cubicBezTo>
                    <a:pt x="949608" y="2908684"/>
                    <a:pt x="947884" y="2908684"/>
                    <a:pt x="944436" y="2906960"/>
                  </a:cubicBezTo>
                  <a:lnTo>
                    <a:pt x="944436" y="2906960"/>
                  </a:lnTo>
                  <a:cubicBezTo>
                    <a:pt x="944436" y="2891444"/>
                    <a:pt x="939264" y="2882824"/>
                    <a:pt x="923748" y="2882824"/>
                  </a:cubicBezTo>
                  <a:cubicBezTo>
                    <a:pt x="885821" y="2881100"/>
                    <a:pt x="847893" y="2896616"/>
                    <a:pt x="809965" y="2891444"/>
                  </a:cubicBezTo>
                  <a:cubicBezTo>
                    <a:pt x="809965" y="2891444"/>
                    <a:pt x="808241" y="2891444"/>
                    <a:pt x="808241" y="2891444"/>
                  </a:cubicBezTo>
                  <a:cubicBezTo>
                    <a:pt x="808241" y="2891444"/>
                    <a:pt x="809965" y="2891444"/>
                    <a:pt x="809965" y="2891444"/>
                  </a:cubicBezTo>
                  <a:cubicBezTo>
                    <a:pt x="847893" y="2894892"/>
                    <a:pt x="885821" y="2881100"/>
                    <a:pt x="923748" y="2882824"/>
                  </a:cubicBezTo>
                  <a:cubicBezTo>
                    <a:pt x="939264" y="2882824"/>
                    <a:pt x="944436" y="2891444"/>
                    <a:pt x="944436" y="2906960"/>
                  </a:cubicBezTo>
                  <a:cubicBezTo>
                    <a:pt x="947884" y="2906960"/>
                    <a:pt x="949608" y="2906960"/>
                    <a:pt x="953056" y="2908684"/>
                  </a:cubicBezTo>
                  <a:cubicBezTo>
                    <a:pt x="963400" y="2910408"/>
                    <a:pt x="972020" y="2906960"/>
                    <a:pt x="978916" y="2901788"/>
                  </a:cubicBezTo>
                  <a:cubicBezTo>
                    <a:pt x="970296" y="2906960"/>
                    <a:pt x="963400" y="2908684"/>
                    <a:pt x="953056" y="2908684"/>
                  </a:cubicBezTo>
                  <a:cubicBezTo>
                    <a:pt x="954780" y="2912132"/>
                    <a:pt x="954780" y="2920752"/>
                    <a:pt x="956504" y="2920752"/>
                  </a:cubicBezTo>
                  <a:cubicBezTo>
                    <a:pt x="984088" y="2919028"/>
                    <a:pt x="1008224" y="2937992"/>
                    <a:pt x="1030636" y="2939716"/>
                  </a:cubicBezTo>
                  <a:cubicBezTo>
                    <a:pt x="1066840" y="2943164"/>
                    <a:pt x="1099596" y="2962128"/>
                    <a:pt x="1137524" y="2962128"/>
                  </a:cubicBezTo>
                  <a:cubicBezTo>
                    <a:pt x="1137524" y="2962128"/>
                    <a:pt x="1137524" y="2962128"/>
                    <a:pt x="1137524" y="2962128"/>
                  </a:cubicBezTo>
                  <a:cubicBezTo>
                    <a:pt x="1142696" y="2962128"/>
                    <a:pt x="1147868" y="2962128"/>
                    <a:pt x="1153040" y="2962128"/>
                  </a:cubicBezTo>
                  <a:cubicBezTo>
                    <a:pt x="1165107" y="2962128"/>
                    <a:pt x="1172003" y="2953508"/>
                    <a:pt x="1180623" y="2948336"/>
                  </a:cubicBezTo>
                  <a:cubicBezTo>
                    <a:pt x="1185795" y="2944888"/>
                    <a:pt x="1192691" y="2944888"/>
                    <a:pt x="1197863" y="2946612"/>
                  </a:cubicBezTo>
                  <a:cubicBezTo>
                    <a:pt x="1192691" y="2944888"/>
                    <a:pt x="1185795" y="2944888"/>
                    <a:pt x="1180623" y="2948336"/>
                  </a:cubicBezTo>
                  <a:cubicBezTo>
                    <a:pt x="1172003" y="2953508"/>
                    <a:pt x="1163384" y="2962128"/>
                    <a:pt x="1153040" y="2962128"/>
                  </a:cubicBezTo>
                  <a:cubicBezTo>
                    <a:pt x="1156488" y="2972472"/>
                    <a:pt x="1159936" y="2982816"/>
                    <a:pt x="1159936" y="2991436"/>
                  </a:cubicBezTo>
                  <a:cubicBezTo>
                    <a:pt x="1159936" y="2982816"/>
                    <a:pt x="1156488" y="2972472"/>
                    <a:pt x="1153040" y="2962128"/>
                  </a:cubicBezTo>
                  <a:cubicBezTo>
                    <a:pt x="1147868" y="2962128"/>
                    <a:pt x="1142696" y="2962128"/>
                    <a:pt x="1137524" y="2962128"/>
                  </a:cubicBezTo>
                  <a:cubicBezTo>
                    <a:pt x="1101320" y="2962128"/>
                    <a:pt x="1068564" y="2941440"/>
                    <a:pt x="1030636" y="2939716"/>
                  </a:cubicBezTo>
                  <a:close/>
                  <a:moveTo>
                    <a:pt x="1066840" y="3105219"/>
                  </a:moveTo>
                  <a:cubicBezTo>
                    <a:pt x="1061668" y="3119011"/>
                    <a:pt x="1058220" y="3125907"/>
                    <a:pt x="1051324" y="3127631"/>
                  </a:cubicBezTo>
                  <a:cubicBezTo>
                    <a:pt x="1056496" y="3125907"/>
                    <a:pt x="1059944" y="3119011"/>
                    <a:pt x="1066840" y="3105219"/>
                  </a:cubicBezTo>
                  <a:cubicBezTo>
                    <a:pt x="1066840" y="3105219"/>
                    <a:pt x="1066840" y="3105219"/>
                    <a:pt x="1066840" y="3105219"/>
                  </a:cubicBezTo>
                  <a:close/>
                  <a:moveTo>
                    <a:pt x="1003052" y="3110391"/>
                  </a:moveTo>
                  <a:cubicBezTo>
                    <a:pt x="1003052" y="3110391"/>
                    <a:pt x="1003052" y="3110391"/>
                    <a:pt x="1003052" y="3110391"/>
                  </a:cubicBezTo>
                  <a:cubicBezTo>
                    <a:pt x="996156" y="3110391"/>
                    <a:pt x="987536" y="3110391"/>
                    <a:pt x="980640" y="3110391"/>
                  </a:cubicBezTo>
                  <a:lnTo>
                    <a:pt x="980640" y="3110391"/>
                  </a:lnTo>
                  <a:lnTo>
                    <a:pt x="980640" y="3110391"/>
                  </a:lnTo>
                  <a:cubicBezTo>
                    <a:pt x="989260" y="3110391"/>
                    <a:pt x="996156" y="3110391"/>
                    <a:pt x="1003052" y="3110391"/>
                  </a:cubicBezTo>
                  <a:close/>
                  <a:moveTo>
                    <a:pt x="749625" y="2734561"/>
                  </a:moveTo>
                  <a:cubicBezTo>
                    <a:pt x="749625" y="2734561"/>
                    <a:pt x="749625" y="2734561"/>
                    <a:pt x="749625" y="2734561"/>
                  </a:cubicBezTo>
                  <a:cubicBezTo>
                    <a:pt x="746177" y="2720769"/>
                    <a:pt x="744453" y="2706977"/>
                    <a:pt x="753073" y="2700081"/>
                  </a:cubicBezTo>
                  <a:cubicBezTo>
                    <a:pt x="744453" y="2706977"/>
                    <a:pt x="746177" y="2720769"/>
                    <a:pt x="749625" y="2734561"/>
                  </a:cubicBezTo>
                  <a:close/>
                  <a:moveTo>
                    <a:pt x="759969" y="2762145"/>
                  </a:moveTo>
                  <a:cubicBezTo>
                    <a:pt x="753073" y="2763869"/>
                    <a:pt x="746177" y="2758697"/>
                    <a:pt x="739281" y="2760421"/>
                  </a:cubicBezTo>
                  <a:cubicBezTo>
                    <a:pt x="746177" y="2758697"/>
                    <a:pt x="753073" y="2763869"/>
                    <a:pt x="759969" y="2762145"/>
                  </a:cubicBezTo>
                  <a:close/>
                  <a:moveTo>
                    <a:pt x="751349" y="2620777"/>
                  </a:moveTo>
                  <a:cubicBezTo>
                    <a:pt x="730661" y="2620777"/>
                    <a:pt x="722041" y="2624225"/>
                    <a:pt x="718593" y="2634569"/>
                  </a:cubicBezTo>
                  <a:cubicBezTo>
                    <a:pt x="722041" y="2624225"/>
                    <a:pt x="732385" y="2620777"/>
                    <a:pt x="751349" y="2620777"/>
                  </a:cubicBezTo>
                  <a:cubicBezTo>
                    <a:pt x="759969" y="2620777"/>
                    <a:pt x="768589" y="2624225"/>
                    <a:pt x="777209" y="2617329"/>
                  </a:cubicBezTo>
                  <a:cubicBezTo>
                    <a:pt x="777209" y="2617329"/>
                    <a:pt x="777209" y="2617329"/>
                    <a:pt x="777209" y="2617329"/>
                  </a:cubicBezTo>
                  <a:cubicBezTo>
                    <a:pt x="770313" y="2624225"/>
                    <a:pt x="759969" y="2620777"/>
                    <a:pt x="751349" y="2620777"/>
                  </a:cubicBezTo>
                  <a:close/>
                  <a:moveTo>
                    <a:pt x="694457" y="2767316"/>
                  </a:moveTo>
                  <a:lnTo>
                    <a:pt x="694457" y="2767316"/>
                  </a:lnTo>
                  <a:lnTo>
                    <a:pt x="694457" y="2767316"/>
                  </a:lnTo>
                  <a:lnTo>
                    <a:pt x="694457" y="2767316"/>
                  </a:lnTo>
                  <a:lnTo>
                    <a:pt x="691009" y="2765593"/>
                  </a:lnTo>
                  <a:lnTo>
                    <a:pt x="691009" y="2765593"/>
                  </a:lnTo>
                  <a:cubicBezTo>
                    <a:pt x="691009" y="2765593"/>
                    <a:pt x="691009" y="2765593"/>
                    <a:pt x="691009" y="2765593"/>
                  </a:cubicBezTo>
                  <a:cubicBezTo>
                    <a:pt x="692734" y="2756973"/>
                    <a:pt x="696182" y="2751801"/>
                    <a:pt x="701353" y="2748353"/>
                  </a:cubicBezTo>
                  <a:cubicBezTo>
                    <a:pt x="696182" y="2751801"/>
                    <a:pt x="694457" y="2756973"/>
                    <a:pt x="691009" y="2765593"/>
                  </a:cubicBezTo>
                  <a:lnTo>
                    <a:pt x="694457" y="2767316"/>
                  </a:lnTo>
                  <a:close/>
                  <a:moveTo>
                    <a:pt x="680666" y="2722493"/>
                  </a:moveTo>
                  <a:cubicBezTo>
                    <a:pt x="658254" y="2722493"/>
                    <a:pt x="635842" y="2720769"/>
                    <a:pt x="613430" y="2717321"/>
                  </a:cubicBezTo>
                  <a:cubicBezTo>
                    <a:pt x="582398" y="2713873"/>
                    <a:pt x="559986" y="2693185"/>
                    <a:pt x="530678" y="2688013"/>
                  </a:cubicBezTo>
                  <a:lnTo>
                    <a:pt x="530678" y="2688013"/>
                  </a:lnTo>
                  <a:cubicBezTo>
                    <a:pt x="530678" y="2684565"/>
                    <a:pt x="530678" y="2682841"/>
                    <a:pt x="530678" y="2679393"/>
                  </a:cubicBezTo>
                  <a:cubicBezTo>
                    <a:pt x="527230" y="2675945"/>
                    <a:pt x="525506" y="2674221"/>
                    <a:pt x="522058" y="2670773"/>
                  </a:cubicBezTo>
                  <a:cubicBezTo>
                    <a:pt x="518610" y="2669049"/>
                    <a:pt x="515162" y="2665601"/>
                    <a:pt x="515162" y="2660429"/>
                  </a:cubicBezTo>
                  <a:cubicBezTo>
                    <a:pt x="516886" y="2663877"/>
                    <a:pt x="518610" y="2667325"/>
                    <a:pt x="522058" y="2670773"/>
                  </a:cubicBezTo>
                  <a:cubicBezTo>
                    <a:pt x="525506" y="2674221"/>
                    <a:pt x="527230" y="2675945"/>
                    <a:pt x="530678" y="2679393"/>
                  </a:cubicBezTo>
                  <a:cubicBezTo>
                    <a:pt x="530678" y="2682841"/>
                    <a:pt x="530678" y="2684565"/>
                    <a:pt x="530678" y="2688013"/>
                  </a:cubicBezTo>
                  <a:cubicBezTo>
                    <a:pt x="559986" y="2691461"/>
                    <a:pt x="582398" y="2713873"/>
                    <a:pt x="613430" y="2717321"/>
                  </a:cubicBezTo>
                  <a:cubicBezTo>
                    <a:pt x="635842" y="2719045"/>
                    <a:pt x="658254" y="2722493"/>
                    <a:pt x="680666" y="2722493"/>
                  </a:cubicBezTo>
                  <a:cubicBezTo>
                    <a:pt x="706525" y="2722493"/>
                    <a:pt x="720317" y="2708701"/>
                    <a:pt x="722041" y="2684565"/>
                  </a:cubicBezTo>
                  <a:cubicBezTo>
                    <a:pt x="720317" y="2708701"/>
                    <a:pt x="706525" y="2722493"/>
                    <a:pt x="680666" y="2722493"/>
                  </a:cubicBezTo>
                  <a:close/>
                  <a:moveTo>
                    <a:pt x="668598" y="2741457"/>
                  </a:moveTo>
                  <a:cubicBezTo>
                    <a:pt x="663426" y="2744905"/>
                    <a:pt x="661702" y="2756973"/>
                    <a:pt x="658254" y="2760421"/>
                  </a:cubicBezTo>
                  <a:cubicBezTo>
                    <a:pt x="661702" y="2758697"/>
                    <a:pt x="663426" y="2746629"/>
                    <a:pt x="668598" y="2741457"/>
                  </a:cubicBezTo>
                  <a:close/>
                  <a:moveTo>
                    <a:pt x="466890" y="2493202"/>
                  </a:moveTo>
                  <a:cubicBezTo>
                    <a:pt x="482406" y="2462170"/>
                    <a:pt x="489302" y="2456998"/>
                    <a:pt x="515162" y="2469066"/>
                  </a:cubicBezTo>
                  <a:cubicBezTo>
                    <a:pt x="523782" y="2472514"/>
                    <a:pt x="530678" y="2472514"/>
                    <a:pt x="534126" y="2463894"/>
                  </a:cubicBezTo>
                  <a:cubicBezTo>
                    <a:pt x="535850" y="2462170"/>
                    <a:pt x="535850" y="2460446"/>
                    <a:pt x="535850" y="2456998"/>
                  </a:cubicBezTo>
                  <a:cubicBezTo>
                    <a:pt x="535850" y="2458722"/>
                    <a:pt x="534126" y="2460446"/>
                    <a:pt x="534126" y="2463894"/>
                  </a:cubicBezTo>
                  <a:cubicBezTo>
                    <a:pt x="528954" y="2472514"/>
                    <a:pt x="523782" y="2472514"/>
                    <a:pt x="515162" y="2469066"/>
                  </a:cubicBezTo>
                  <a:cubicBezTo>
                    <a:pt x="489302" y="2456998"/>
                    <a:pt x="482406" y="2462170"/>
                    <a:pt x="466890" y="2493202"/>
                  </a:cubicBezTo>
                  <a:cubicBezTo>
                    <a:pt x="456547" y="2491478"/>
                    <a:pt x="449651" y="2488030"/>
                    <a:pt x="446203" y="2482858"/>
                  </a:cubicBezTo>
                  <a:cubicBezTo>
                    <a:pt x="451375" y="2488030"/>
                    <a:pt x="458270" y="2491478"/>
                    <a:pt x="466890" y="2493202"/>
                  </a:cubicBezTo>
                  <a:close/>
                  <a:moveTo>
                    <a:pt x="465166" y="2419070"/>
                  </a:moveTo>
                  <a:cubicBezTo>
                    <a:pt x="485854" y="2412174"/>
                    <a:pt x="513438" y="2422518"/>
                    <a:pt x="522058" y="2396658"/>
                  </a:cubicBezTo>
                  <a:cubicBezTo>
                    <a:pt x="515162" y="2422518"/>
                    <a:pt x="485854" y="2413898"/>
                    <a:pt x="465166" y="2419070"/>
                  </a:cubicBezTo>
                  <a:cubicBezTo>
                    <a:pt x="465166" y="2419070"/>
                    <a:pt x="465166" y="2419070"/>
                    <a:pt x="465166" y="2419070"/>
                  </a:cubicBezTo>
                  <a:close/>
                  <a:moveTo>
                    <a:pt x="585846" y="2370798"/>
                  </a:moveTo>
                  <a:cubicBezTo>
                    <a:pt x="599638" y="2389762"/>
                    <a:pt x="620326" y="2396658"/>
                    <a:pt x="642738" y="2401830"/>
                  </a:cubicBezTo>
                  <a:cubicBezTo>
                    <a:pt x="663426" y="2398382"/>
                    <a:pt x="656530" y="2381142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8254" y="2362178"/>
                    <a:pt x="658254" y="2358730"/>
                    <a:pt x="658254" y="2353558"/>
                  </a:cubicBezTo>
                  <a:cubicBezTo>
                    <a:pt x="658254" y="2358730"/>
                    <a:pt x="658254" y="2362178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6530" y="2381142"/>
                    <a:pt x="663426" y="2398382"/>
                    <a:pt x="642738" y="2401830"/>
                  </a:cubicBezTo>
                  <a:cubicBezTo>
                    <a:pt x="639290" y="2410450"/>
                    <a:pt x="634118" y="2415622"/>
                    <a:pt x="627222" y="2419070"/>
                  </a:cubicBezTo>
                  <a:cubicBezTo>
                    <a:pt x="632394" y="2434586"/>
                    <a:pt x="647910" y="2438034"/>
                    <a:pt x="659978" y="2444930"/>
                  </a:cubicBezTo>
                  <a:lnTo>
                    <a:pt x="659978" y="2444930"/>
                  </a:lnTo>
                  <a:cubicBezTo>
                    <a:pt x="665150" y="2455274"/>
                    <a:pt x="668598" y="2467342"/>
                    <a:pt x="668598" y="2479410"/>
                  </a:cubicBezTo>
                  <a:cubicBezTo>
                    <a:pt x="668598" y="2489754"/>
                    <a:pt x="673770" y="2496650"/>
                    <a:pt x="677218" y="2505270"/>
                  </a:cubicBezTo>
                  <a:cubicBezTo>
                    <a:pt x="677218" y="2505270"/>
                    <a:pt x="678942" y="2506994"/>
                    <a:pt x="678942" y="2506994"/>
                  </a:cubicBezTo>
                  <a:cubicBezTo>
                    <a:pt x="678942" y="2506994"/>
                    <a:pt x="677218" y="2505270"/>
                    <a:pt x="677218" y="2505270"/>
                  </a:cubicBezTo>
                  <a:lnTo>
                    <a:pt x="677218" y="2505270"/>
                  </a:lnTo>
                  <a:cubicBezTo>
                    <a:pt x="673770" y="2496650"/>
                    <a:pt x="668598" y="2489754"/>
                    <a:pt x="668598" y="2479410"/>
                  </a:cubicBezTo>
                  <a:cubicBezTo>
                    <a:pt x="670322" y="2467342"/>
                    <a:pt x="665150" y="2455274"/>
                    <a:pt x="659978" y="2444930"/>
                  </a:cubicBezTo>
                  <a:cubicBezTo>
                    <a:pt x="647910" y="2438034"/>
                    <a:pt x="634118" y="2434586"/>
                    <a:pt x="627222" y="2419070"/>
                  </a:cubicBezTo>
                  <a:lnTo>
                    <a:pt x="627222" y="2419070"/>
                  </a:lnTo>
                  <a:cubicBezTo>
                    <a:pt x="599638" y="2400106"/>
                    <a:pt x="568606" y="2391486"/>
                    <a:pt x="539298" y="2375970"/>
                  </a:cubicBezTo>
                  <a:cubicBezTo>
                    <a:pt x="535850" y="2382866"/>
                    <a:pt x="530678" y="2384590"/>
                    <a:pt x="523782" y="2384590"/>
                  </a:cubicBezTo>
                  <a:cubicBezTo>
                    <a:pt x="523782" y="2384590"/>
                    <a:pt x="523782" y="2384590"/>
                    <a:pt x="523782" y="2384590"/>
                  </a:cubicBezTo>
                  <a:cubicBezTo>
                    <a:pt x="530678" y="2384590"/>
                    <a:pt x="535850" y="2382866"/>
                    <a:pt x="539298" y="2375970"/>
                  </a:cubicBezTo>
                  <a:cubicBezTo>
                    <a:pt x="568606" y="2391486"/>
                    <a:pt x="599638" y="2400106"/>
                    <a:pt x="627222" y="2419070"/>
                  </a:cubicBezTo>
                  <a:lnTo>
                    <a:pt x="627222" y="2419070"/>
                  </a:lnTo>
                  <a:cubicBezTo>
                    <a:pt x="634118" y="2415622"/>
                    <a:pt x="641014" y="2410450"/>
                    <a:pt x="642738" y="2401830"/>
                  </a:cubicBezTo>
                  <a:cubicBezTo>
                    <a:pt x="620326" y="2396658"/>
                    <a:pt x="599638" y="2388038"/>
                    <a:pt x="585846" y="2370798"/>
                  </a:cubicBezTo>
                  <a:close/>
                  <a:moveTo>
                    <a:pt x="511714" y="2208743"/>
                  </a:moveTo>
                  <a:cubicBezTo>
                    <a:pt x="501370" y="2196675"/>
                    <a:pt x="497922" y="2172539"/>
                    <a:pt x="473786" y="2184607"/>
                  </a:cubicBezTo>
                  <a:cubicBezTo>
                    <a:pt x="456547" y="2193227"/>
                    <a:pt x="447927" y="2174263"/>
                    <a:pt x="434135" y="2170815"/>
                  </a:cubicBezTo>
                  <a:cubicBezTo>
                    <a:pt x="415171" y="2167367"/>
                    <a:pt x="413447" y="2155299"/>
                    <a:pt x="416895" y="2136335"/>
                  </a:cubicBezTo>
                  <a:cubicBezTo>
                    <a:pt x="418619" y="2127715"/>
                    <a:pt x="411723" y="2117371"/>
                    <a:pt x="404827" y="2112199"/>
                  </a:cubicBezTo>
                  <a:cubicBezTo>
                    <a:pt x="397931" y="2107028"/>
                    <a:pt x="391035" y="2103579"/>
                    <a:pt x="392759" y="2086339"/>
                  </a:cubicBezTo>
                  <a:cubicBezTo>
                    <a:pt x="392759" y="2086339"/>
                    <a:pt x="392759" y="2086339"/>
                    <a:pt x="392759" y="2086339"/>
                  </a:cubicBezTo>
                  <a:cubicBezTo>
                    <a:pt x="391035" y="2103579"/>
                    <a:pt x="397931" y="2107028"/>
                    <a:pt x="404827" y="2112199"/>
                  </a:cubicBezTo>
                  <a:cubicBezTo>
                    <a:pt x="413447" y="2119095"/>
                    <a:pt x="420343" y="2127715"/>
                    <a:pt x="416895" y="2136335"/>
                  </a:cubicBezTo>
                  <a:cubicBezTo>
                    <a:pt x="411723" y="2155299"/>
                    <a:pt x="415171" y="2167367"/>
                    <a:pt x="434135" y="2170815"/>
                  </a:cubicBezTo>
                  <a:cubicBezTo>
                    <a:pt x="447927" y="2174263"/>
                    <a:pt x="456547" y="2193227"/>
                    <a:pt x="473786" y="2184607"/>
                  </a:cubicBezTo>
                  <a:cubicBezTo>
                    <a:pt x="497922" y="2172539"/>
                    <a:pt x="501370" y="2196675"/>
                    <a:pt x="511714" y="2208743"/>
                  </a:cubicBezTo>
                  <a:cubicBezTo>
                    <a:pt x="515162" y="2213915"/>
                    <a:pt x="515162" y="2219087"/>
                    <a:pt x="511714" y="2224259"/>
                  </a:cubicBezTo>
                  <a:cubicBezTo>
                    <a:pt x="511714" y="2224259"/>
                    <a:pt x="511714" y="2224259"/>
                    <a:pt x="511714" y="2224259"/>
                  </a:cubicBezTo>
                  <a:cubicBezTo>
                    <a:pt x="515162" y="2220811"/>
                    <a:pt x="515162" y="2213915"/>
                    <a:pt x="511714" y="2208743"/>
                  </a:cubicBezTo>
                  <a:close/>
                  <a:moveTo>
                    <a:pt x="420343" y="2225983"/>
                  </a:moveTo>
                  <a:cubicBezTo>
                    <a:pt x="420343" y="2225983"/>
                    <a:pt x="420343" y="2225983"/>
                    <a:pt x="420343" y="2225983"/>
                  </a:cubicBezTo>
                  <a:cubicBezTo>
                    <a:pt x="437583" y="2232879"/>
                    <a:pt x="454823" y="2246671"/>
                    <a:pt x="446203" y="2262187"/>
                  </a:cubicBezTo>
                  <a:cubicBezTo>
                    <a:pt x="454823" y="2246671"/>
                    <a:pt x="437583" y="2232879"/>
                    <a:pt x="420343" y="2225983"/>
                  </a:cubicBezTo>
                  <a:close/>
                  <a:moveTo>
                    <a:pt x="378967" y="2432862"/>
                  </a:moveTo>
                  <a:cubicBezTo>
                    <a:pt x="384139" y="2434586"/>
                    <a:pt x="387587" y="2438034"/>
                    <a:pt x="392759" y="2439758"/>
                  </a:cubicBezTo>
                  <a:cubicBezTo>
                    <a:pt x="389311" y="2438034"/>
                    <a:pt x="384139" y="2436310"/>
                    <a:pt x="378967" y="2432862"/>
                  </a:cubicBezTo>
                  <a:cubicBezTo>
                    <a:pt x="377243" y="2434586"/>
                    <a:pt x="373795" y="2438034"/>
                    <a:pt x="373795" y="2441482"/>
                  </a:cubicBezTo>
                  <a:cubicBezTo>
                    <a:pt x="373795" y="2439758"/>
                    <a:pt x="377243" y="2436310"/>
                    <a:pt x="378967" y="2432862"/>
                  </a:cubicBezTo>
                  <a:lnTo>
                    <a:pt x="378967" y="2432862"/>
                  </a:lnTo>
                  <a:cubicBezTo>
                    <a:pt x="378967" y="2420794"/>
                    <a:pt x="378967" y="2410450"/>
                    <a:pt x="378967" y="2398382"/>
                  </a:cubicBezTo>
                  <a:cubicBezTo>
                    <a:pt x="373795" y="2389762"/>
                    <a:pt x="370347" y="2379418"/>
                    <a:pt x="365175" y="2370798"/>
                  </a:cubicBezTo>
                  <a:cubicBezTo>
                    <a:pt x="370347" y="2379418"/>
                    <a:pt x="373795" y="2389762"/>
                    <a:pt x="378967" y="2398382"/>
                  </a:cubicBezTo>
                  <a:cubicBezTo>
                    <a:pt x="384139" y="2398382"/>
                    <a:pt x="389311" y="2398382"/>
                    <a:pt x="394483" y="2398382"/>
                  </a:cubicBezTo>
                  <a:cubicBezTo>
                    <a:pt x="392759" y="2377694"/>
                    <a:pt x="397931" y="2358730"/>
                    <a:pt x="406551" y="2338042"/>
                  </a:cubicBezTo>
                  <a:cubicBezTo>
                    <a:pt x="413447" y="2322527"/>
                    <a:pt x="416895" y="2307011"/>
                    <a:pt x="423791" y="2293219"/>
                  </a:cubicBezTo>
                  <a:cubicBezTo>
                    <a:pt x="416895" y="2307011"/>
                    <a:pt x="413447" y="2322527"/>
                    <a:pt x="406551" y="2338042"/>
                  </a:cubicBezTo>
                  <a:cubicBezTo>
                    <a:pt x="397931" y="2358730"/>
                    <a:pt x="392759" y="2377694"/>
                    <a:pt x="394483" y="2398382"/>
                  </a:cubicBezTo>
                  <a:cubicBezTo>
                    <a:pt x="394483" y="2398382"/>
                    <a:pt x="394483" y="2398382"/>
                    <a:pt x="394483" y="2398382"/>
                  </a:cubicBezTo>
                  <a:lnTo>
                    <a:pt x="394483" y="2398382"/>
                  </a:lnTo>
                  <a:cubicBezTo>
                    <a:pt x="389311" y="2398382"/>
                    <a:pt x="384139" y="2398382"/>
                    <a:pt x="378967" y="2398382"/>
                  </a:cubicBezTo>
                  <a:cubicBezTo>
                    <a:pt x="378967" y="2410450"/>
                    <a:pt x="378967" y="2422518"/>
                    <a:pt x="378967" y="2432862"/>
                  </a:cubicBezTo>
                  <a:close/>
                  <a:moveTo>
                    <a:pt x="330695" y="2213915"/>
                  </a:moveTo>
                  <a:cubicBezTo>
                    <a:pt x="337591" y="2210467"/>
                    <a:pt x="344487" y="2207019"/>
                    <a:pt x="353107" y="2205295"/>
                  </a:cubicBezTo>
                  <a:cubicBezTo>
                    <a:pt x="344487" y="2207019"/>
                    <a:pt x="337591" y="2210467"/>
                    <a:pt x="330695" y="2213915"/>
                  </a:cubicBezTo>
                  <a:close/>
                  <a:moveTo>
                    <a:pt x="353107" y="2234603"/>
                  </a:moveTo>
                  <a:cubicBezTo>
                    <a:pt x="351383" y="2234603"/>
                    <a:pt x="349659" y="2232879"/>
                    <a:pt x="349659" y="2231155"/>
                  </a:cubicBezTo>
                  <a:cubicBezTo>
                    <a:pt x="347935" y="2229431"/>
                    <a:pt x="347935" y="2227707"/>
                    <a:pt x="346211" y="2227707"/>
                  </a:cubicBezTo>
                  <a:cubicBezTo>
                    <a:pt x="347935" y="2229431"/>
                    <a:pt x="347935" y="2229431"/>
                    <a:pt x="349659" y="2231155"/>
                  </a:cubicBezTo>
                  <a:cubicBezTo>
                    <a:pt x="349659" y="2232879"/>
                    <a:pt x="351383" y="2232879"/>
                    <a:pt x="353107" y="2234603"/>
                  </a:cubicBezTo>
                  <a:close/>
                  <a:moveTo>
                    <a:pt x="327247" y="2325975"/>
                  </a:moveTo>
                  <a:cubicBezTo>
                    <a:pt x="325523" y="2317355"/>
                    <a:pt x="327247" y="2307011"/>
                    <a:pt x="328971" y="2300115"/>
                  </a:cubicBezTo>
                  <a:cubicBezTo>
                    <a:pt x="330695" y="2296667"/>
                    <a:pt x="330695" y="2293219"/>
                    <a:pt x="330695" y="2289771"/>
                  </a:cubicBezTo>
                  <a:cubicBezTo>
                    <a:pt x="330695" y="2293219"/>
                    <a:pt x="328971" y="2296667"/>
                    <a:pt x="328971" y="2300115"/>
                  </a:cubicBezTo>
                  <a:cubicBezTo>
                    <a:pt x="327247" y="2307011"/>
                    <a:pt x="327247" y="2315630"/>
                    <a:pt x="327247" y="2325975"/>
                  </a:cubicBezTo>
                  <a:close/>
                  <a:moveTo>
                    <a:pt x="258287" y="1888080"/>
                  </a:moveTo>
                  <a:cubicBezTo>
                    <a:pt x="235875" y="1891528"/>
                    <a:pt x="215188" y="1869116"/>
                    <a:pt x="192776" y="1858772"/>
                  </a:cubicBezTo>
                  <a:cubicBezTo>
                    <a:pt x="185880" y="1855324"/>
                    <a:pt x="178984" y="1848428"/>
                    <a:pt x="172088" y="1848428"/>
                  </a:cubicBezTo>
                  <a:cubicBezTo>
                    <a:pt x="172088" y="1848428"/>
                    <a:pt x="172088" y="1848428"/>
                    <a:pt x="172088" y="1848428"/>
                  </a:cubicBezTo>
                  <a:cubicBezTo>
                    <a:pt x="180708" y="1848428"/>
                    <a:pt x="185880" y="1855324"/>
                    <a:pt x="192776" y="1858772"/>
                  </a:cubicBezTo>
                  <a:cubicBezTo>
                    <a:pt x="215188" y="1869116"/>
                    <a:pt x="235875" y="1891528"/>
                    <a:pt x="258287" y="1888080"/>
                  </a:cubicBezTo>
                  <a:cubicBezTo>
                    <a:pt x="294491" y="1882908"/>
                    <a:pt x="325523" y="1888080"/>
                    <a:pt x="356555" y="1907044"/>
                  </a:cubicBezTo>
                  <a:cubicBezTo>
                    <a:pt x="361727" y="1910492"/>
                    <a:pt x="370347" y="1912216"/>
                    <a:pt x="375519" y="1908768"/>
                  </a:cubicBezTo>
                  <a:cubicBezTo>
                    <a:pt x="368623" y="1912216"/>
                    <a:pt x="361727" y="1910492"/>
                    <a:pt x="356555" y="1907044"/>
                  </a:cubicBezTo>
                  <a:cubicBezTo>
                    <a:pt x="325523" y="1886356"/>
                    <a:pt x="294491" y="1882908"/>
                    <a:pt x="258287" y="1888080"/>
                  </a:cubicBezTo>
                  <a:close/>
                  <a:moveTo>
                    <a:pt x="239323" y="1988072"/>
                  </a:moveTo>
                  <a:cubicBezTo>
                    <a:pt x="235875" y="1994968"/>
                    <a:pt x="225532" y="1998416"/>
                    <a:pt x="222084" y="2005312"/>
                  </a:cubicBezTo>
                  <a:cubicBezTo>
                    <a:pt x="220360" y="2008760"/>
                    <a:pt x="220360" y="2012208"/>
                    <a:pt x="218636" y="2017380"/>
                  </a:cubicBezTo>
                  <a:cubicBezTo>
                    <a:pt x="218636" y="2013932"/>
                    <a:pt x="220360" y="2010484"/>
                    <a:pt x="222084" y="2005312"/>
                  </a:cubicBezTo>
                  <a:cubicBezTo>
                    <a:pt x="225532" y="1996692"/>
                    <a:pt x="237599" y="1994968"/>
                    <a:pt x="239323" y="1988072"/>
                  </a:cubicBezTo>
                  <a:close/>
                  <a:moveTo>
                    <a:pt x="154848" y="1577762"/>
                  </a:moveTo>
                  <a:cubicBezTo>
                    <a:pt x="154848" y="1577762"/>
                    <a:pt x="154848" y="1577762"/>
                    <a:pt x="154848" y="1577762"/>
                  </a:cubicBezTo>
                  <a:lnTo>
                    <a:pt x="154848" y="1577762"/>
                  </a:lnTo>
                  <a:cubicBezTo>
                    <a:pt x="154848" y="1581210"/>
                    <a:pt x="154848" y="1582934"/>
                    <a:pt x="154848" y="1586382"/>
                  </a:cubicBezTo>
                  <a:cubicBezTo>
                    <a:pt x="154848" y="1586382"/>
                    <a:pt x="154848" y="1586382"/>
                    <a:pt x="154848" y="1586382"/>
                  </a:cubicBezTo>
                  <a:lnTo>
                    <a:pt x="154848" y="1586382"/>
                  </a:lnTo>
                  <a:cubicBezTo>
                    <a:pt x="151400" y="1610518"/>
                    <a:pt x="156572" y="1632929"/>
                    <a:pt x="172088" y="1653617"/>
                  </a:cubicBezTo>
                  <a:lnTo>
                    <a:pt x="172088" y="1653617"/>
                  </a:lnTo>
                  <a:cubicBezTo>
                    <a:pt x="158296" y="1632929"/>
                    <a:pt x="153124" y="1612242"/>
                    <a:pt x="154848" y="1586382"/>
                  </a:cubicBezTo>
                  <a:cubicBezTo>
                    <a:pt x="154848" y="1582934"/>
                    <a:pt x="154848" y="1581210"/>
                    <a:pt x="154848" y="1577762"/>
                  </a:cubicBezTo>
                  <a:close/>
                  <a:moveTo>
                    <a:pt x="156572" y="1755333"/>
                  </a:moveTo>
                  <a:cubicBezTo>
                    <a:pt x="161744" y="1758781"/>
                    <a:pt x="166916" y="1760505"/>
                    <a:pt x="172088" y="1763953"/>
                  </a:cubicBezTo>
                  <a:lnTo>
                    <a:pt x="172088" y="1763953"/>
                  </a:lnTo>
                  <a:lnTo>
                    <a:pt x="172088" y="1763953"/>
                  </a:lnTo>
                  <a:cubicBezTo>
                    <a:pt x="166916" y="1762229"/>
                    <a:pt x="161744" y="1758781"/>
                    <a:pt x="156572" y="1755333"/>
                  </a:cubicBezTo>
                  <a:cubicBezTo>
                    <a:pt x="156572" y="1755333"/>
                    <a:pt x="156572" y="1755333"/>
                    <a:pt x="156572" y="1755333"/>
                  </a:cubicBezTo>
                  <a:close/>
                  <a:moveTo>
                    <a:pt x="172088" y="1832912"/>
                  </a:moveTo>
                  <a:cubicBezTo>
                    <a:pt x="172088" y="1832912"/>
                    <a:pt x="172088" y="1832912"/>
                    <a:pt x="172088" y="1832912"/>
                  </a:cubicBezTo>
                  <a:cubicBezTo>
                    <a:pt x="172088" y="1832912"/>
                    <a:pt x="172088" y="1834637"/>
                    <a:pt x="172088" y="1834637"/>
                  </a:cubicBezTo>
                  <a:cubicBezTo>
                    <a:pt x="172088" y="1834637"/>
                    <a:pt x="172088" y="1832912"/>
                    <a:pt x="172088" y="1832912"/>
                  </a:cubicBezTo>
                  <a:cubicBezTo>
                    <a:pt x="172088" y="1824293"/>
                    <a:pt x="170364" y="1817397"/>
                    <a:pt x="168640" y="1810501"/>
                  </a:cubicBezTo>
                  <a:cubicBezTo>
                    <a:pt x="172088" y="1815673"/>
                    <a:pt x="172088" y="1824293"/>
                    <a:pt x="172088" y="1832912"/>
                  </a:cubicBezTo>
                  <a:close/>
                  <a:moveTo>
                    <a:pt x="166916" y="1531214"/>
                  </a:moveTo>
                  <a:cubicBezTo>
                    <a:pt x="161744" y="1517422"/>
                    <a:pt x="163468" y="1512250"/>
                    <a:pt x="173812" y="1501906"/>
                  </a:cubicBezTo>
                  <a:cubicBezTo>
                    <a:pt x="163468" y="1512250"/>
                    <a:pt x="161744" y="1517422"/>
                    <a:pt x="166916" y="1531214"/>
                  </a:cubicBezTo>
                  <a:close/>
                  <a:moveTo>
                    <a:pt x="377243" y="1296751"/>
                  </a:moveTo>
                  <a:cubicBezTo>
                    <a:pt x="382415" y="1300199"/>
                    <a:pt x="392759" y="1298475"/>
                    <a:pt x="396207" y="1295027"/>
                  </a:cubicBezTo>
                  <a:cubicBezTo>
                    <a:pt x="422067" y="1270891"/>
                    <a:pt x="446203" y="1295027"/>
                    <a:pt x="470338" y="1300199"/>
                  </a:cubicBezTo>
                  <a:cubicBezTo>
                    <a:pt x="473786" y="1300199"/>
                    <a:pt x="475510" y="1301923"/>
                    <a:pt x="477234" y="1303647"/>
                  </a:cubicBezTo>
                  <a:cubicBezTo>
                    <a:pt x="475510" y="1301923"/>
                    <a:pt x="473786" y="1300199"/>
                    <a:pt x="470338" y="1300199"/>
                  </a:cubicBezTo>
                  <a:cubicBezTo>
                    <a:pt x="446203" y="1295027"/>
                    <a:pt x="422067" y="1272615"/>
                    <a:pt x="396207" y="1295027"/>
                  </a:cubicBezTo>
                  <a:cubicBezTo>
                    <a:pt x="392759" y="1300199"/>
                    <a:pt x="382415" y="1300199"/>
                    <a:pt x="377243" y="1296751"/>
                  </a:cubicBezTo>
                  <a:cubicBezTo>
                    <a:pt x="363451" y="1289855"/>
                    <a:pt x="351383" y="1295027"/>
                    <a:pt x="339315" y="1300199"/>
                  </a:cubicBezTo>
                  <a:cubicBezTo>
                    <a:pt x="330695" y="1305371"/>
                    <a:pt x="323799" y="1303647"/>
                    <a:pt x="318627" y="1298475"/>
                  </a:cubicBezTo>
                  <a:cubicBezTo>
                    <a:pt x="323799" y="1303647"/>
                    <a:pt x="328971" y="1303647"/>
                    <a:pt x="339315" y="1300199"/>
                  </a:cubicBezTo>
                  <a:cubicBezTo>
                    <a:pt x="353107" y="1295027"/>
                    <a:pt x="363451" y="1289855"/>
                    <a:pt x="377243" y="1296751"/>
                  </a:cubicBezTo>
                  <a:close/>
                  <a:moveTo>
                    <a:pt x="341039" y="996776"/>
                  </a:moveTo>
                  <a:cubicBezTo>
                    <a:pt x="347935" y="1000224"/>
                    <a:pt x="351383" y="1003672"/>
                    <a:pt x="354831" y="1008844"/>
                  </a:cubicBezTo>
                  <a:cubicBezTo>
                    <a:pt x="351383" y="1003672"/>
                    <a:pt x="347935" y="1000224"/>
                    <a:pt x="341039" y="996776"/>
                  </a:cubicBezTo>
                  <a:cubicBezTo>
                    <a:pt x="341039" y="996776"/>
                    <a:pt x="341039" y="996776"/>
                    <a:pt x="341039" y="996776"/>
                  </a:cubicBezTo>
                  <a:close/>
                  <a:moveTo>
                    <a:pt x="401379" y="969192"/>
                  </a:moveTo>
                  <a:lnTo>
                    <a:pt x="401379" y="969192"/>
                  </a:lnTo>
                  <a:cubicBezTo>
                    <a:pt x="413447" y="950228"/>
                    <a:pt x="427239" y="934712"/>
                    <a:pt x="446203" y="920920"/>
                  </a:cubicBezTo>
                  <a:cubicBezTo>
                    <a:pt x="453099" y="915748"/>
                    <a:pt x="459995" y="914024"/>
                    <a:pt x="461718" y="901957"/>
                  </a:cubicBezTo>
                  <a:cubicBezTo>
                    <a:pt x="461718" y="895061"/>
                    <a:pt x="466890" y="889889"/>
                    <a:pt x="473786" y="888165"/>
                  </a:cubicBezTo>
                  <a:cubicBezTo>
                    <a:pt x="466890" y="889889"/>
                    <a:pt x="461718" y="895061"/>
                    <a:pt x="461718" y="901957"/>
                  </a:cubicBezTo>
                  <a:cubicBezTo>
                    <a:pt x="461718" y="915748"/>
                    <a:pt x="453099" y="915748"/>
                    <a:pt x="446203" y="920920"/>
                  </a:cubicBezTo>
                  <a:cubicBezTo>
                    <a:pt x="427239" y="934712"/>
                    <a:pt x="411723" y="950228"/>
                    <a:pt x="401379" y="969192"/>
                  </a:cubicBezTo>
                  <a:cubicBezTo>
                    <a:pt x="418619" y="1000224"/>
                    <a:pt x="387587" y="1015740"/>
                    <a:pt x="380691" y="1039876"/>
                  </a:cubicBezTo>
                  <a:cubicBezTo>
                    <a:pt x="380691" y="1039876"/>
                    <a:pt x="380691" y="1039876"/>
                    <a:pt x="380691" y="1039876"/>
                  </a:cubicBezTo>
                  <a:cubicBezTo>
                    <a:pt x="387587" y="1015740"/>
                    <a:pt x="418619" y="1000224"/>
                    <a:pt x="401379" y="969192"/>
                  </a:cubicBezTo>
                  <a:close/>
                  <a:moveTo>
                    <a:pt x="528954" y="1307095"/>
                  </a:moveTo>
                  <a:cubicBezTo>
                    <a:pt x="528954" y="1288131"/>
                    <a:pt x="554814" y="1288131"/>
                    <a:pt x="554814" y="1263995"/>
                  </a:cubicBezTo>
                  <a:cubicBezTo>
                    <a:pt x="556538" y="1245031"/>
                    <a:pt x="559986" y="1231239"/>
                    <a:pt x="541022" y="1224343"/>
                  </a:cubicBezTo>
                  <a:cubicBezTo>
                    <a:pt x="535850" y="1222619"/>
                    <a:pt x="530678" y="1219171"/>
                    <a:pt x="532402" y="1208827"/>
                  </a:cubicBezTo>
                  <a:cubicBezTo>
                    <a:pt x="535850" y="1207103"/>
                    <a:pt x="537574" y="1207103"/>
                    <a:pt x="539298" y="1207103"/>
                  </a:cubicBezTo>
                  <a:cubicBezTo>
                    <a:pt x="537574" y="1207103"/>
                    <a:pt x="534126" y="1207103"/>
                    <a:pt x="532402" y="1208827"/>
                  </a:cubicBezTo>
                  <a:cubicBezTo>
                    <a:pt x="530678" y="1219171"/>
                    <a:pt x="535850" y="1220895"/>
                    <a:pt x="541022" y="1224343"/>
                  </a:cubicBezTo>
                  <a:cubicBezTo>
                    <a:pt x="559986" y="1232963"/>
                    <a:pt x="556538" y="1246755"/>
                    <a:pt x="554814" y="1263995"/>
                  </a:cubicBezTo>
                  <a:cubicBezTo>
                    <a:pt x="554814" y="1288131"/>
                    <a:pt x="528954" y="1288131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11714" y="1308819"/>
                    <a:pt x="501370" y="1322611"/>
                    <a:pt x="492750" y="1336403"/>
                  </a:cubicBezTo>
                  <a:cubicBezTo>
                    <a:pt x="489302" y="1341575"/>
                    <a:pt x="487578" y="1348471"/>
                    <a:pt x="489302" y="1353643"/>
                  </a:cubicBezTo>
                  <a:cubicBezTo>
                    <a:pt x="487578" y="1348471"/>
                    <a:pt x="489302" y="1341575"/>
                    <a:pt x="492750" y="1336403"/>
                  </a:cubicBezTo>
                  <a:cubicBezTo>
                    <a:pt x="501370" y="1322611"/>
                    <a:pt x="511714" y="1308819"/>
                    <a:pt x="528954" y="1307095"/>
                  </a:cubicBezTo>
                  <a:close/>
                  <a:moveTo>
                    <a:pt x="504818" y="1132972"/>
                  </a:moveTo>
                  <a:cubicBezTo>
                    <a:pt x="515162" y="1141591"/>
                    <a:pt x="511714" y="1162279"/>
                    <a:pt x="522058" y="1169175"/>
                  </a:cubicBezTo>
                  <a:cubicBezTo>
                    <a:pt x="511714" y="1162279"/>
                    <a:pt x="515162" y="1141591"/>
                    <a:pt x="504818" y="1132972"/>
                  </a:cubicBezTo>
                  <a:close/>
                  <a:moveTo>
                    <a:pt x="680666" y="584742"/>
                  </a:moveTo>
                  <a:cubicBezTo>
                    <a:pt x="675494" y="586466"/>
                    <a:pt x="668598" y="588190"/>
                    <a:pt x="661702" y="588190"/>
                  </a:cubicBezTo>
                  <a:cubicBezTo>
                    <a:pt x="658254" y="595086"/>
                    <a:pt x="653082" y="596810"/>
                    <a:pt x="646186" y="596810"/>
                  </a:cubicBezTo>
                  <a:cubicBezTo>
                    <a:pt x="646186" y="605430"/>
                    <a:pt x="646186" y="614050"/>
                    <a:pt x="646186" y="622670"/>
                  </a:cubicBezTo>
                  <a:lnTo>
                    <a:pt x="646186" y="622670"/>
                  </a:lnTo>
                  <a:cubicBezTo>
                    <a:pt x="646186" y="614050"/>
                    <a:pt x="646186" y="605430"/>
                    <a:pt x="646186" y="596810"/>
                  </a:cubicBezTo>
                  <a:cubicBezTo>
                    <a:pt x="644462" y="595086"/>
                    <a:pt x="644462" y="595086"/>
                    <a:pt x="642738" y="595086"/>
                  </a:cubicBezTo>
                  <a:cubicBezTo>
                    <a:pt x="644462" y="595086"/>
                    <a:pt x="644462" y="596810"/>
                    <a:pt x="646186" y="596810"/>
                  </a:cubicBezTo>
                  <a:cubicBezTo>
                    <a:pt x="653082" y="596810"/>
                    <a:pt x="658254" y="595086"/>
                    <a:pt x="661702" y="588190"/>
                  </a:cubicBezTo>
                  <a:cubicBezTo>
                    <a:pt x="661702" y="579570"/>
                    <a:pt x="661702" y="570950"/>
                    <a:pt x="661702" y="562330"/>
                  </a:cubicBezTo>
                  <a:cubicBezTo>
                    <a:pt x="663426" y="550262"/>
                    <a:pt x="666874" y="541642"/>
                    <a:pt x="675494" y="539918"/>
                  </a:cubicBezTo>
                  <a:cubicBezTo>
                    <a:pt x="666874" y="539918"/>
                    <a:pt x="661702" y="550262"/>
                    <a:pt x="661702" y="562330"/>
                  </a:cubicBezTo>
                  <a:cubicBezTo>
                    <a:pt x="661702" y="570950"/>
                    <a:pt x="661702" y="579570"/>
                    <a:pt x="661702" y="588190"/>
                  </a:cubicBezTo>
                  <a:cubicBezTo>
                    <a:pt x="668598" y="588190"/>
                    <a:pt x="675494" y="586466"/>
                    <a:pt x="680666" y="584742"/>
                  </a:cubicBezTo>
                  <a:close/>
                  <a:moveTo>
                    <a:pt x="646186" y="631290"/>
                  </a:moveTo>
                  <a:lnTo>
                    <a:pt x="646186" y="631290"/>
                  </a:lnTo>
                  <a:cubicBezTo>
                    <a:pt x="644462" y="631290"/>
                    <a:pt x="641014" y="633014"/>
                    <a:pt x="639290" y="633014"/>
                  </a:cubicBezTo>
                  <a:cubicBezTo>
                    <a:pt x="642738" y="631290"/>
                    <a:pt x="644462" y="631290"/>
                    <a:pt x="646186" y="631290"/>
                  </a:cubicBezTo>
                  <a:close/>
                  <a:moveTo>
                    <a:pt x="666874" y="670941"/>
                  </a:moveTo>
                  <a:cubicBezTo>
                    <a:pt x="661702" y="657150"/>
                    <a:pt x="673770" y="653702"/>
                    <a:pt x="682390" y="651978"/>
                  </a:cubicBezTo>
                  <a:cubicBezTo>
                    <a:pt x="692734" y="648530"/>
                    <a:pt x="703077" y="653702"/>
                    <a:pt x="706525" y="662322"/>
                  </a:cubicBezTo>
                  <a:cubicBezTo>
                    <a:pt x="706525" y="662322"/>
                    <a:pt x="706525" y="662322"/>
                    <a:pt x="706525" y="662322"/>
                  </a:cubicBezTo>
                  <a:cubicBezTo>
                    <a:pt x="703077" y="653702"/>
                    <a:pt x="692734" y="648530"/>
                    <a:pt x="682390" y="651978"/>
                  </a:cubicBezTo>
                  <a:cubicBezTo>
                    <a:pt x="673770" y="655426"/>
                    <a:pt x="661702" y="657150"/>
                    <a:pt x="666874" y="670941"/>
                  </a:cubicBezTo>
                  <a:cubicBezTo>
                    <a:pt x="675494" y="698525"/>
                    <a:pt x="661702" y="705421"/>
                    <a:pt x="641014" y="707145"/>
                  </a:cubicBezTo>
                  <a:cubicBezTo>
                    <a:pt x="632394" y="708869"/>
                    <a:pt x="627222" y="715765"/>
                    <a:pt x="623774" y="722661"/>
                  </a:cubicBezTo>
                  <a:cubicBezTo>
                    <a:pt x="623774" y="722661"/>
                    <a:pt x="623774" y="722661"/>
                    <a:pt x="623774" y="722661"/>
                  </a:cubicBezTo>
                  <a:cubicBezTo>
                    <a:pt x="618602" y="722661"/>
                    <a:pt x="613430" y="722661"/>
                    <a:pt x="608258" y="722661"/>
                  </a:cubicBezTo>
                  <a:lnTo>
                    <a:pt x="608258" y="722661"/>
                  </a:lnTo>
                  <a:cubicBezTo>
                    <a:pt x="608258" y="722661"/>
                    <a:pt x="608258" y="722661"/>
                    <a:pt x="608258" y="722661"/>
                  </a:cubicBezTo>
                  <a:cubicBezTo>
                    <a:pt x="613430" y="722661"/>
                    <a:pt x="618602" y="722661"/>
                    <a:pt x="623774" y="722661"/>
                  </a:cubicBezTo>
                  <a:cubicBezTo>
                    <a:pt x="627222" y="714041"/>
                    <a:pt x="632394" y="707145"/>
                    <a:pt x="641014" y="707145"/>
                  </a:cubicBezTo>
                  <a:cubicBezTo>
                    <a:pt x="661702" y="705421"/>
                    <a:pt x="675494" y="698525"/>
                    <a:pt x="666874" y="670941"/>
                  </a:cubicBezTo>
                  <a:close/>
                  <a:moveTo>
                    <a:pt x="747901" y="439927"/>
                  </a:moveTo>
                  <a:cubicBezTo>
                    <a:pt x="734109" y="389931"/>
                    <a:pt x="744453" y="350279"/>
                    <a:pt x="789277" y="320971"/>
                  </a:cubicBezTo>
                  <a:cubicBezTo>
                    <a:pt x="796173" y="315799"/>
                    <a:pt x="806517" y="308903"/>
                    <a:pt x="808241" y="300283"/>
                  </a:cubicBezTo>
                  <a:cubicBezTo>
                    <a:pt x="813413" y="279595"/>
                    <a:pt x="823757" y="265803"/>
                    <a:pt x="837549" y="257183"/>
                  </a:cubicBezTo>
                  <a:cubicBezTo>
                    <a:pt x="823757" y="265803"/>
                    <a:pt x="813413" y="279595"/>
                    <a:pt x="808241" y="300283"/>
                  </a:cubicBezTo>
                  <a:cubicBezTo>
                    <a:pt x="806517" y="308903"/>
                    <a:pt x="796173" y="315799"/>
                    <a:pt x="789277" y="320971"/>
                  </a:cubicBezTo>
                  <a:cubicBezTo>
                    <a:pt x="744453" y="350279"/>
                    <a:pt x="734109" y="389931"/>
                    <a:pt x="747901" y="439927"/>
                  </a:cubicBezTo>
                  <a:cubicBezTo>
                    <a:pt x="753073" y="458890"/>
                    <a:pt x="753073" y="476130"/>
                    <a:pt x="734109" y="486474"/>
                  </a:cubicBezTo>
                  <a:cubicBezTo>
                    <a:pt x="718593" y="495094"/>
                    <a:pt x="709973" y="507162"/>
                    <a:pt x="711697" y="527850"/>
                  </a:cubicBezTo>
                  <a:cubicBezTo>
                    <a:pt x="711697" y="536470"/>
                    <a:pt x="709973" y="541642"/>
                    <a:pt x="704801" y="543366"/>
                  </a:cubicBezTo>
                  <a:cubicBezTo>
                    <a:pt x="709973" y="541642"/>
                    <a:pt x="711697" y="536470"/>
                    <a:pt x="711697" y="527850"/>
                  </a:cubicBezTo>
                  <a:cubicBezTo>
                    <a:pt x="711697" y="508886"/>
                    <a:pt x="720317" y="495094"/>
                    <a:pt x="734109" y="486474"/>
                  </a:cubicBezTo>
                  <a:cubicBezTo>
                    <a:pt x="753073" y="476130"/>
                    <a:pt x="753073" y="458890"/>
                    <a:pt x="747901" y="439927"/>
                  </a:cubicBezTo>
                  <a:close/>
                  <a:moveTo>
                    <a:pt x="1122008" y="426135"/>
                  </a:moveTo>
                  <a:cubicBezTo>
                    <a:pt x="1111664" y="403723"/>
                    <a:pt x="1118560" y="383035"/>
                    <a:pt x="1132352" y="360623"/>
                  </a:cubicBezTo>
                  <a:cubicBezTo>
                    <a:pt x="1142696" y="369243"/>
                    <a:pt x="1154764" y="372691"/>
                    <a:pt x="1156488" y="384759"/>
                  </a:cubicBezTo>
                  <a:cubicBezTo>
                    <a:pt x="1154764" y="372691"/>
                    <a:pt x="1142696" y="369243"/>
                    <a:pt x="1132352" y="360623"/>
                  </a:cubicBezTo>
                  <a:cubicBezTo>
                    <a:pt x="1118560" y="383035"/>
                    <a:pt x="1111664" y="403723"/>
                    <a:pt x="1122008" y="426135"/>
                  </a:cubicBezTo>
                  <a:cubicBezTo>
                    <a:pt x="1125456" y="433031"/>
                    <a:pt x="1123732" y="439927"/>
                    <a:pt x="1115112" y="443374"/>
                  </a:cubicBezTo>
                  <a:cubicBezTo>
                    <a:pt x="1109940" y="445098"/>
                    <a:pt x="1104768" y="443374"/>
                    <a:pt x="1101320" y="438202"/>
                  </a:cubicBezTo>
                  <a:cubicBezTo>
                    <a:pt x="1101320" y="438202"/>
                    <a:pt x="1101320" y="438202"/>
                    <a:pt x="1101320" y="438202"/>
                  </a:cubicBezTo>
                  <a:cubicBezTo>
                    <a:pt x="1104768" y="443374"/>
                    <a:pt x="1109940" y="445098"/>
                    <a:pt x="1115112" y="443374"/>
                  </a:cubicBezTo>
                  <a:cubicBezTo>
                    <a:pt x="1123732" y="439927"/>
                    <a:pt x="1125456" y="433031"/>
                    <a:pt x="1122008" y="426135"/>
                  </a:cubicBezTo>
                  <a:close/>
                  <a:moveTo>
                    <a:pt x="1218551" y="569226"/>
                  </a:moveTo>
                  <a:cubicBezTo>
                    <a:pt x="1223723" y="574398"/>
                    <a:pt x="1228895" y="577846"/>
                    <a:pt x="1232343" y="581294"/>
                  </a:cubicBezTo>
                  <a:cubicBezTo>
                    <a:pt x="1228895" y="577846"/>
                    <a:pt x="1223723" y="574398"/>
                    <a:pt x="1218551" y="569226"/>
                  </a:cubicBezTo>
                  <a:cubicBezTo>
                    <a:pt x="1194415" y="545090"/>
                    <a:pt x="1177175" y="517506"/>
                    <a:pt x="1151316" y="493370"/>
                  </a:cubicBezTo>
                  <a:lnTo>
                    <a:pt x="1151316" y="493370"/>
                  </a:lnTo>
                  <a:cubicBezTo>
                    <a:pt x="1177175" y="517506"/>
                    <a:pt x="1196139" y="546814"/>
                    <a:pt x="1218551" y="569226"/>
                  </a:cubicBezTo>
                  <a:close/>
                  <a:moveTo>
                    <a:pt x="1163384" y="431307"/>
                  </a:moveTo>
                  <a:cubicBezTo>
                    <a:pt x="1166831" y="436479"/>
                    <a:pt x="1170279" y="443374"/>
                    <a:pt x="1173727" y="448546"/>
                  </a:cubicBezTo>
                  <a:cubicBezTo>
                    <a:pt x="1175451" y="451994"/>
                    <a:pt x="1177175" y="453718"/>
                    <a:pt x="1177175" y="457166"/>
                  </a:cubicBezTo>
                  <a:cubicBezTo>
                    <a:pt x="1175451" y="455442"/>
                    <a:pt x="1175451" y="451994"/>
                    <a:pt x="1173727" y="448546"/>
                  </a:cubicBezTo>
                  <a:cubicBezTo>
                    <a:pt x="1170279" y="443374"/>
                    <a:pt x="1166831" y="438202"/>
                    <a:pt x="1163384" y="431307"/>
                  </a:cubicBezTo>
                  <a:close/>
                  <a:moveTo>
                    <a:pt x="1234067" y="260631"/>
                  </a:moveTo>
                  <a:cubicBezTo>
                    <a:pt x="1230619" y="255459"/>
                    <a:pt x="1227171" y="252011"/>
                    <a:pt x="1223723" y="250287"/>
                  </a:cubicBezTo>
                  <a:cubicBezTo>
                    <a:pt x="1227171" y="252011"/>
                    <a:pt x="1230619" y="255459"/>
                    <a:pt x="1234067" y="260631"/>
                  </a:cubicBezTo>
                  <a:cubicBezTo>
                    <a:pt x="1240963" y="274423"/>
                    <a:pt x="1242687" y="284767"/>
                    <a:pt x="1228895" y="300283"/>
                  </a:cubicBezTo>
                  <a:cubicBezTo>
                    <a:pt x="1208207" y="322695"/>
                    <a:pt x="1218551" y="352003"/>
                    <a:pt x="1242687" y="365795"/>
                  </a:cubicBezTo>
                  <a:cubicBezTo>
                    <a:pt x="1218551" y="352003"/>
                    <a:pt x="1208207" y="324419"/>
                    <a:pt x="1228895" y="300283"/>
                  </a:cubicBezTo>
                  <a:cubicBezTo>
                    <a:pt x="1240963" y="284767"/>
                    <a:pt x="1240963" y="274423"/>
                    <a:pt x="1234067" y="260631"/>
                  </a:cubicBezTo>
                  <a:close/>
                  <a:moveTo>
                    <a:pt x="1444394" y="586466"/>
                  </a:moveTo>
                  <a:cubicBezTo>
                    <a:pt x="1477150" y="593362"/>
                    <a:pt x="1509906" y="589914"/>
                    <a:pt x="1542662" y="586466"/>
                  </a:cubicBezTo>
                  <a:cubicBezTo>
                    <a:pt x="1553006" y="584742"/>
                    <a:pt x="1566798" y="595086"/>
                    <a:pt x="1554730" y="612326"/>
                  </a:cubicBezTo>
                  <a:cubicBezTo>
                    <a:pt x="1544386" y="626118"/>
                    <a:pt x="1547834" y="639910"/>
                    <a:pt x="1554730" y="650254"/>
                  </a:cubicBezTo>
                  <a:cubicBezTo>
                    <a:pt x="1570246" y="674389"/>
                    <a:pt x="1544386" y="688181"/>
                    <a:pt x="1544386" y="708869"/>
                  </a:cubicBezTo>
                  <a:cubicBezTo>
                    <a:pt x="1544386" y="712317"/>
                    <a:pt x="1542662" y="714041"/>
                    <a:pt x="1540938" y="714041"/>
                  </a:cubicBezTo>
                  <a:cubicBezTo>
                    <a:pt x="1542662" y="714041"/>
                    <a:pt x="1544386" y="712317"/>
                    <a:pt x="1544386" y="708869"/>
                  </a:cubicBezTo>
                  <a:cubicBezTo>
                    <a:pt x="1544386" y="688181"/>
                    <a:pt x="1570246" y="674389"/>
                    <a:pt x="1554730" y="650254"/>
                  </a:cubicBezTo>
                  <a:cubicBezTo>
                    <a:pt x="1546110" y="638186"/>
                    <a:pt x="1542662" y="626118"/>
                    <a:pt x="1554730" y="612326"/>
                  </a:cubicBezTo>
                  <a:cubicBezTo>
                    <a:pt x="1568522" y="595086"/>
                    <a:pt x="1554730" y="586466"/>
                    <a:pt x="1542662" y="586466"/>
                  </a:cubicBezTo>
                  <a:cubicBezTo>
                    <a:pt x="1509906" y="589914"/>
                    <a:pt x="1478874" y="593362"/>
                    <a:pt x="1444394" y="586466"/>
                  </a:cubicBezTo>
                  <a:cubicBezTo>
                    <a:pt x="1440946" y="586466"/>
                    <a:pt x="1437498" y="586466"/>
                    <a:pt x="1434050" y="588190"/>
                  </a:cubicBezTo>
                  <a:cubicBezTo>
                    <a:pt x="1437498" y="586466"/>
                    <a:pt x="1442670" y="586466"/>
                    <a:pt x="1444394" y="586466"/>
                  </a:cubicBezTo>
                  <a:close/>
                  <a:moveTo>
                    <a:pt x="1435774" y="514058"/>
                  </a:moveTo>
                  <a:cubicBezTo>
                    <a:pt x="1437498" y="514058"/>
                    <a:pt x="1439222" y="514058"/>
                    <a:pt x="1440946" y="514058"/>
                  </a:cubicBezTo>
                  <a:cubicBezTo>
                    <a:pt x="1439222" y="514058"/>
                    <a:pt x="1437498" y="514058"/>
                    <a:pt x="1435774" y="514058"/>
                  </a:cubicBezTo>
                  <a:lnTo>
                    <a:pt x="1435774" y="514058"/>
                  </a:lnTo>
                  <a:cubicBezTo>
                    <a:pt x="1435774" y="514058"/>
                    <a:pt x="1435774" y="514058"/>
                    <a:pt x="1435774" y="514058"/>
                  </a:cubicBezTo>
                  <a:close/>
                  <a:moveTo>
                    <a:pt x="1501286" y="426135"/>
                  </a:moveTo>
                  <a:cubicBezTo>
                    <a:pt x="1503010" y="426135"/>
                    <a:pt x="1506458" y="427859"/>
                    <a:pt x="1508182" y="427859"/>
                  </a:cubicBezTo>
                  <a:cubicBezTo>
                    <a:pt x="1521974" y="429583"/>
                    <a:pt x="1539214" y="431307"/>
                    <a:pt x="1547834" y="443374"/>
                  </a:cubicBezTo>
                  <a:cubicBezTo>
                    <a:pt x="1556454" y="455442"/>
                    <a:pt x="1540938" y="470958"/>
                    <a:pt x="1554730" y="491646"/>
                  </a:cubicBezTo>
                  <a:cubicBezTo>
                    <a:pt x="1554730" y="491646"/>
                    <a:pt x="1554730" y="491646"/>
                    <a:pt x="1554730" y="491646"/>
                  </a:cubicBezTo>
                  <a:cubicBezTo>
                    <a:pt x="1540938" y="470958"/>
                    <a:pt x="1556454" y="455442"/>
                    <a:pt x="1547834" y="443374"/>
                  </a:cubicBezTo>
                  <a:cubicBezTo>
                    <a:pt x="1539214" y="433031"/>
                    <a:pt x="1521974" y="429583"/>
                    <a:pt x="1508182" y="427859"/>
                  </a:cubicBezTo>
                  <a:cubicBezTo>
                    <a:pt x="1506458" y="427859"/>
                    <a:pt x="1504734" y="427859"/>
                    <a:pt x="1501286" y="426135"/>
                  </a:cubicBezTo>
                  <a:cubicBezTo>
                    <a:pt x="1489218" y="422687"/>
                    <a:pt x="1485770" y="414067"/>
                    <a:pt x="1489218" y="400275"/>
                  </a:cubicBezTo>
                  <a:cubicBezTo>
                    <a:pt x="1492666" y="389931"/>
                    <a:pt x="1496114" y="383035"/>
                    <a:pt x="1504734" y="379587"/>
                  </a:cubicBezTo>
                  <a:cubicBezTo>
                    <a:pt x="1496114" y="383035"/>
                    <a:pt x="1492666" y="389931"/>
                    <a:pt x="1489218" y="400275"/>
                  </a:cubicBezTo>
                  <a:cubicBezTo>
                    <a:pt x="1487494" y="414067"/>
                    <a:pt x="1489218" y="422687"/>
                    <a:pt x="1501286" y="426135"/>
                  </a:cubicBezTo>
                  <a:close/>
                  <a:moveTo>
                    <a:pt x="1535766" y="400275"/>
                  </a:moveTo>
                  <a:cubicBezTo>
                    <a:pt x="1542662" y="405447"/>
                    <a:pt x="1553006" y="407171"/>
                    <a:pt x="1561626" y="407171"/>
                  </a:cubicBezTo>
                  <a:cubicBezTo>
                    <a:pt x="1563350" y="407171"/>
                    <a:pt x="1565074" y="407171"/>
                    <a:pt x="1565074" y="407171"/>
                  </a:cubicBezTo>
                  <a:cubicBezTo>
                    <a:pt x="1565074" y="407171"/>
                    <a:pt x="1565074" y="407171"/>
                    <a:pt x="1565074" y="407171"/>
                  </a:cubicBezTo>
                  <a:cubicBezTo>
                    <a:pt x="1565074" y="407171"/>
                    <a:pt x="1563350" y="407171"/>
                    <a:pt x="1561626" y="407171"/>
                  </a:cubicBezTo>
                  <a:cubicBezTo>
                    <a:pt x="1551282" y="407171"/>
                    <a:pt x="1542662" y="405447"/>
                    <a:pt x="1535766" y="400275"/>
                  </a:cubicBezTo>
                  <a:close/>
                  <a:moveTo>
                    <a:pt x="1530594" y="484750"/>
                  </a:moveTo>
                  <a:cubicBezTo>
                    <a:pt x="1508182" y="479578"/>
                    <a:pt x="1490942" y="484750"/>
                    <a:pt x="1477150" y="508886"/>
                  </a:cubicBezTo>
                  <a:cubicBezTo>
                    <a:pt x="1475426" y="514058"/>
                    <a:pt x="1470254" y="515782"/>
                    <a:pt x="1465082" y="515782"/>
                  </a:cubicBezTo>
                  <a:cubicBezTo>
                    <a:pt x="1470254" y="515782"/>
                    <a:pt x="1475426" y="514058"/>
                    <a:pt x="1477150" y="508886"/>
                  </a:cubicBezTo>
                  <a:cubicBezTo>
                    <a:pt x="1489218" y="483026"/>
                    <a:pt x="1506458" y="479578"/>
                    <a:pt x="1530594" y="484750"/>
                  </a:cubicBezTo>
                  <a:close/>
                  <a:moveTo>
                    <a:pt x="1461634" y="467510"/>
                  </a:moveTo>
                  <a:cubicBezTo>
                    <a:pt x="1456462" y="467510"/>
                    <a:pt x="1454738" y="470958"/>
                    <a:pt x="1453014" y="474406"/>
                  </a:cubicBezTo>
                  <a:cubicBezTo>
                    <a:pt x="1453014" y="477854"/>
                    <a:pt x="1453014" y="479578"/>
                    <a:pt x="1453014" y="481302"/>
                  </a:cubicBezTo>
                  <a:cubicBezTo>
                    <a:pt x="1453014" y="479578"/>
                    <a:pt x="1451290" y="477854"/>
                    <a:pt x="1453014" y="474406"/>
                  </a:cubicBezTo>
                  <a:cubicBezTo>
                    <a:pt x="1453014" y="469234"/>
                    <a:pt x="1454738" y="465786"/>
                    <a:pt x="1461634" y="467510"/>
                  </a:cubicBezTo>
                  <a:cubicBezTo>
                    <a:pt x="1465082" y="469234"/>
                    <a:pt x="1468530" y="470958"/>
                    <a:pt x="1470254" y="472682"/>
                  </a:cubicBezTo>
                  <a:cubicBezTo>
                    <a:pt x="1466806" y="469234"/>
                    <a:pt x="1465082" y="467510"/>
                    <a:pt x="1461634" y="467510"/>
                  </a:cubicBezTo>
                  <a:close/>
                  <a:moveTo>
                    <a:pt x="1549558" y="727833"/>
                  </a:moveTo>
                  <a:cubicBezTo>
                    <a:pt x="1542662" y="731281"/>
                    <a:pt x="1535766" y="727833"/>
                    <a:pt x="1518526" y="715765"/>
                  </a:cubicBezTo>
                  <a:cubicBezTo>
                    <a:pt x="1518526" y="714041"/>
                    <a:pt x="1520250" y="712317"/>
                    <a:pt x="1521974" y="712317"/>
                  </a:cubicBezTo>
                  <a:cubicBezTo>
                    <a:pt x="1520250" y="712317"/>
                    <a:pt x="1520250" y="714041"/>
                    <a:pt x="1518526" y="715765"/>
                  </a:cubicBezTo>
                  <a:cubicBezTo>
                    <a:pt x="1535766" y="727833"/>
                    <a:pt x="1542662" y="731281"/>
                    <a:pt x="1549558" y="727833"/>
                  </a:cubicBezTo>
                  <a:close/>
                  <a:moveTo>
                    <a:pt x="1499562" y="705421"/>
                  </a:moveTo>
                  <a:cubicBezTo>
                    <a:pt x="1497838" y="707145"/>
                    <a:pt x="1496114" y="708869"/>
                    <a:pt x="1494390" y="708869"/>
                  </a:cubicBezTo>
                  <a:cubicBezTo>
                    <a:pt x="1482322" y="715765"/>
                    <a:pt x="1466806" y="714041"/>
                    <a:pt x="1454738" y="726109"/>
                  </a:cubicBezTo>
                  <a:cubicBezTo>
                    <a:pt x="1466806" y="714041"/>
                    <a:pt x="1482322" y="715765"/>
                    <a:pt x="1494390" y="708869"/>
                  </a:cubicBezTo>
                  <a:cubicBezTo>
                    <a:pt x="1496114" y="708869"/>
                    <a:pt x="1497838" y="707145"/>
                    <a:pt x="1499562" y="705421"/>
                  </a:cubicBezTo>
                  <a:close/>
                  <a:moveTo>
                    <a:pt x="1439222" y="814033"/>
                  </a:moveTo>
                  <a:cubicBezTo>
                    <a:pt x="1437498" y="834721"/>
                    <a:pt x="1444394" y="832997"/>
                    <a:pt x="1458186" y="836445"/>
                  </a:cubicBezTo>
                  <a:cubicBezTo>
                    <a:pt x="1478874" y="839893"/>
                    <a:pt x="1496114" y="822653"/>
                    <a:pt x="1513354" y="826101"/>
                  </a:cubicBezTo>
                  <a:cubicBezTo>
                    <a:pt x="1530594" y="829549"/>
                    <a:pt x="1546110" y="843341"/>
                    <a:pt x="1565074" y="843341"/>
                  </a:cubicBezTo>
                  <a:cubicBezTo>
                    <a:pt x="1589210" y="843341"/>
                    <a:pt x="1615069" y="848513"/>
                    <a:pt x="1639205" y="838169"/>
                  </a:cubicBezTo>
                  <a:cubicBezTo>
                    <a:pt x="1644377" y="836445"/>
                    <a:pt x="1649549" y="836445"/>
                    <a:pt x="1654721" y="836445"/>
                  </a:cubicBezTo>
                  <a:cubicBezTo>
                    <a:pt x="1685753" y="834721"/>
                    <a:pt x="1692649" y="845065"/>
                    <a:pt x="1682305" y="879545"/>
                  </a:cubicBezTo>
                  <a:cubicBezTo>
                    <a:pt x="1682305" y="879545"/>
                    <a:pt x="1682305" y="879545"/>
                    <a:pt x="1682305" y="879545"/>
                  </a:cubicBezTo>
                  <a:cubicBezTo>
                    <a:pt x="1692649" y="845065"/>
                    <a:pt x="1685753" y="834721"/>
                    <a:pt x="1654721" y="836445"/>
                  </a:cubicBezTo>
                  <a:cubicBezTo>
                    <a:pt x="1649549" y="836445"/>
                    <a:pt x="1644377" y="836445"/>
                    <a:pt x="1639205" y="838169"/>
                  </a:cubicBezTo>
                  <a:cubicBezTo>
                    <a:pt x="1615069" y="848513"/>
                    <a:pt x="1589210" y="843341"/>
                    <a:pt x="1565074" y="843341"/>
                  </a:cubicBezTo>
                  <a:cubicBezTo>
                    <a:pt x="1546110" y="843341"/>
                    <a:pt x="1530594" y="829549"/>
                    <a:pt x="1513354" y="826101"/>
                  </a:cubicBezTo>
                  <a:cubicBezTo>
                    <a:pt x="1496114" y="822653"/>
                    <a:pt x="1478874" y="839893"/>
                    <a:pt x="1458186" y="836445"/>
                  </a:cubicBezTo>
                  <a:cubicBezTo>
                    <a:pt x="1446118" y="834721"/>
                    <a:pt x="1439222" y="834721"/>
                    <a:pt x="1439222" y="814033"/>
                  </a:cubicBezTo>
                  <a:cubicBezTo>
                    <a:pt x="1440946" y="789897"/>
                    <a:pt x="1434050" y="788173"/>
                    <a:pt x="1411638" y="791621"/>
                  </a:cubicBezTo>
                  <a:cubicBezTo>
                    <a:pt x="1406466" y="791621"/>
                    <a:pt x="1401295" y="791621"/>
                    <a:pt x="1396122" y="793345"/>
                  </a:cubicBezTo>
                  <a:cubicBezTo>
                    <a:pt x="1396122" y="798517"/>
                    <a:pt x="1396122" y="805413"/>
                    <a:pt x="1396122" y="810585"/>
                  </a:cubicBezTo>
                  <a:cubicBezTo>
                    <a:pt x="1396122" y="810585"/>
                    <a:pt x="1396122" y="810585"/>
                    <a:pt x="1396122" y="810585"/>
                  </a:cubicBezTo>
                  <a:cubicBezTo>
                    <a:pt x="1394399" y="824377"/>
                    <a:pt x="1401295" y="834721"/>
                    <a:pt x="1403018" y="846789"/>
                  </a:cubicBezTo>
                  <a:cubicBezTo>
                    <a:pt x="1406466" y="864029"/>
                    <a:pt x="1385779" y="865753"/>
                    <a:pt x="1384055" y="879545"/>
                  </a:cubicBezTo>
                  <a:cubicBezTo>
                    <a:pt x="1413362" y="898509"/>
                    <a:pt x="1416810" y="912300"/>
                    <a:pt x="1392675" y="939884"/>
                  </a:cubicBezTo>
                  <a:cubicBezTo>
                    <a:pt x="1378883" y="955400"/>
                    <a:pt x="1366815" y="970916"/>
                    <a:pt x="1356471" y="988156"/>
                  </a:cubicBezTo>
                  <a:cubicBezTo>
                    <a:pt x="1375435" y="988156"/>
                    <a:pt x="1396122" y="986432"/>
                    <a:pt x="1413362" y="996776"/>
                  </a:cubicBezTo>
                  <a:cubicBezTo>
                    <a:pt x="1425430" y="1003672"/>
                    <a:pt x="1439222" y="998500"/>
                    <a:pt x="1451290" y="998500"/>
                  </a:cubicBezTo>
                  <a:cubicBezTo>
                    <a:pt x="1456462" y="998500"/>
                    <a:pt x="1465082" y="995052"/>
                    <a:pt x="1459910" y="984708"/>
                  </a:cubicBezTo>
                  <a:cubicBezTo>
                    <a:pt x="1444394" y="950228"/>
                    <a:pt x="1471978" y="965744"/>
                    <a:pt x="1482322" y="962296"/>
                  </a:cubicBezTo>
                  <a:lnTo>
                    <a:pt x="1482322" y="962296"/>
                  </a:lnTo>
                  <a:lnTo>
                    <a:pt x="1482322" y="962296"/>
                  </a:lnTo>
                  <a:cubicBezTo>
                    <a:pt x="1471978" y="967468"/>
                    <a:pt x="1444394" y="951952"/>
                    <a:pt x="1459910" y="984708"/>
                  </a:cubicBezTo>
                  <a:cubicBezTo>
                    <a:pt x="1465082" y="995052"/>
                    <a:pt x="1456462" y="998500"/>
                    <a:pt x="1451290" y="998500"/>
                  </a:cubicBezTo>
                  <a:cubicBezTo>
                    <a:pt x="1439222" y="996776"/>
                    <a:pt x="1425430" y="1003672"/>
                    <a:pt x="1413362" y="996776"/>
                  </a:cubicBezTo>
                  <a:cubicBezTo>
                    <a:pt x="1394399" y="984708"/>
                    <a:pt x="1375435" y="988156"/>
                    <a:pt x="1356471" y="988156"/>
                  </a:cubicBezTo>
                  <a:cubicBezTo>
                    <a:pt x="1349575" y="991604"/>
                    <a:pt x="1347851" y="998500"/>
                    <a:pt x="1347851" y="1005396"/>
                  </a:cubicBezTo>
                  <a:cubicBezTo>
                    <a:pt x="1340955" y="1017464"/>
                    <a:pt x="1340955" y="1034704"/>
                    <a:pt x="1330611" y="1045048"/>
                  </a:cubicBezTo>
                  <a:cubicBezTo>
                    <a:pt x="1323715" y="1051944"/>
                    <a:pt x="1316819" y="1058840"/>
                    <a:pt x="1308199" y="1046772"/>
                  </a:cubicBezTo>
                  <a:cubicBezTo>
                    <a:pt x="1299579" y="1046772"/>
                    <a:pt x="1292683" y="1046772"/>
                    <a:pt x="1284063" y="1046772"/>
                  </a:cubicBezTo>
                  <a:cubicBezTo>
                    <a:pt x="1282339" y="1062288"/>
                    <a:pt x="1275443" y="1076080"/>
                    <a:pt x="1265099" y="1088148"/>
                  </a:cubicBezTo>
                  <a:cubicBezTo>
                    <a:pt x="1253031" y="1100216"/>
                    <a:pt x="1242687" y="1101940"/>
                    <a:pt x="1228895" y="1088148"/>
                  </a:cubicBezTo>
                  <a:cubicBezTo>
                    <a:pt x="1216827" y="1077804"/>
                    <a:pt x="1209931" y="1070908"/>
                    <a:pt x="1204759" y="1062288"/>
                  </a:cubicBezTo>
                  <a:cubicBezTo>
                    <a:pt x="1209931" y="1070908"/>
                    <a:pt x="1216827" y="1077804"/>
                    <a:pt x="1228895" y="1088148"/>
                  </a:cubicBezTo>
                  <a:cubicBezTo>
                    <a:pt x="1244411" y="1101940"/>
                    <a:pt x="1254755" y="1098492"/>
                    <a:pt x="1265099" y="1088148"/>
                  </a:cubicBezTo>
                  <a:cubicBezTo>
                    <a:pt x="1275443" y="1077804"/>
                    <a:pt x="1282339" y="1064012"/>
                    <a:pt x="1284063" y="1046772"/>
                  </a:cubicBezTo>
                  <a:cubicBezTo>
                    <a:pt x="1292683" y="1046772"/>
                    <a:pt x="1299579" y="1046772"/>
                    <a:pt x="1308199" y="1046772"/>
                  </a:cubicBezTo>
                  <a:cubicBezTo>
                    <a:pt x="1315095" y="1032980"/>
                    <a:pt x="1316819" y="1014016"/>
                    <a:pt x="1330611" y="1007120"/>
                  </a:cubicBezTo>
                  <a:cubicBezTo>
                    <a:pt x="1316819" y="1014016"/>
                    <a:pt x="1315095" y="1032980"/>
                    <a:pt x="1308199" y="1046772"/>
                  </a:cubicBezTo>
                  <a:cubicBezTo>
                    <a:pt x="1316819" y="1058840"/>
                    <a:pt x="1323715" y="1050220"/>
                    <a:pt x="1330611" y="1045048"/>
                  </a:cubicBezTo>
                  <a:cubicBezTo>
                    <a:pt x="1342679" y="1034704"/>
                    <a:pt x="1340955" y="1017464"/>
                    <a:pt x="1347851" y="1005396"/>
                  </a:cubicBezTo>
                  <a:lnTo>
                    <a:pt x="1347851" y="1005396"/>
                  </a:lnTo>
                  <a:cubicBezTo>
                    <a:pt x="1347851" y="1005396"/>
                    <a:pt x="1347851" y="1005396"/>
                    <a:pt x="1347851" y="1005396"/>
                  </a:cubicBezTo>
                  <a:cubicBezTo>
                    <a:pt x="1347851" y="998500"/>
                    <a:pt x="1349575" y="991604"/>
                    <a:pt x="1356471" y="988156"/>
                  </a:cubicBezTo>
                  <a:cubicBezTo>
                    <a:pt x="1366815" y="970916"/>
                    <a:pt x="1378883" y="955400"/>
                    <a:pt x="1392675" y="939884"/>
                  </a:cubicBezTo>
                  <a:cubicBezTo>
                    <a:pt x="1416810" y="914024"/>
                    <a:pt x="1413362" y="898509"/>
                    <a:pt x="1384055" y="879545"/>
                  </a:cubicBezTo>
                  <a:cubicBezTo>
                    <a:pt x="1385779" y="865753"/>
                    <a:pt x="1406466" y="862305"/>
                    <a:pt x="1403018" y="846789"/>
                  </a:cubicBezTo>
                  <a:cubicBezTo>
                    <a:pt x="1401295" y="834721"/>
                    <a:pt x="1394399" y="822653"/>
                    <a:pt x="1396122" y="810585"/>
                  </a:cubicBezTo>
                  <a:cubicBezTo>
                    <a:pt x="1396122" y="805413"/>
                    <a:pt x="1396122" y="798517"/>
                    <a:pt x="1396122" y="793345"/>
                  </a:cubicBezTo>
                  <a:cubicBezTo>
                    <a:pt x="1392675" y="791621"/>
                    <a:pt x="1389226" y="784725"/>
                    <a:pt x="1390950" y="783001"/>
                  </a:cubicBezTo>
                  <a:cubicBezTo>
                    <a:pt x="1390950" y="783001"/>
                    <a:pt x="1390950" y="783001"/>
                    <a:pt x="1390950" y="783001"/>
                  </a:cubicBezTo>
                  <a:cubicBezTo>
                    <a:pt x="1389226" y="784725"/>
                    <a:pt x="1392675" y="789897"/>
                    <a:pt x="1396122" y="793345"/>
                  </a:cubicBezTo>
                  <a:cubicBezTo>
                    <a:pt x="1401295" y="793345"/>
                    <a:pt x="1406466" y="793345"/>
                    <a:pt x="1411638" y="791621"/>
                  </a:cubicBezTo>
                  <a:cubicBezTo>
                    <a:pt x="1435774" y="788173"/>
                    <a:pt x="1442670" y="791621"/>
                    <a:pt x="1439222" y="814033"/>
                  </a:cubicBezTo>
                  <a:close/>
                  <a:moveTo>
                    <a:pt x="1580590" y="420963"/>
                  </a:moveTo>
                  <a:cubicBezTo>
                    <a:pt x="1596106" y="427859"/>
                    <a:pt x="1616794" y="422687"/>
                    <a:pt x="1634034" y="427859"/>
                  </a:cubicBezTo>
                  <a:cubicBezTo>
                    <a:pt x="1637481" y="429583"/>
                    <a:pt x="1639205" y="429583"/>
                    <a:pt x="1642653" y="431307"/>
                  </a:cubicBezTo>
                  <a:cubicBezTo>
                    <a:pt x="1639205" y="429583"/>
                    <a:pt x="1637481" y="429583"/>
                    <a:pt x="1634034" y="427859"/>
                  </a:cubicBezTo>
                  <a:cubicBezTo>
                    <a:pt x="1616794" y="420963"/>
                    <a:pt x="1596106" y="427859"/>
                    <a:pt x="1580590" y="420963"/>
                  </a:cubicBezTo>
                  <a:close/>
                  <a:moveTo>
                    <a:pt x="1670237" y="364071"/>
                  </a:moveTo>
                  <a:cubicBezTo>
                    <a:pt x="1670237" y="364071"/>
                    <a:pt x="1670237" y="364071"/>
                    <a:pt x="1670237" y="364071"/>
                  </a:cubicBezTo>
                  <a:cubicBezTo>
                    <a:pt x="1675409" y="369243"/>
                    <a:pt x="1680581" y="372691"/>
                    <a:pt x="1687477" y="374415"/>
                  </a:cubicBezTo>
                  <a:cubicBezTo>
                    <a:pt x="1682305" y="372691"/>
                    <a:pt x="1675409" y="369243"/>
                    <a:pt x="1670237" y="364071"/>
                  </a:cubicBezTo>
                  <a:close/>
                  <a:moveTo>
                    <a:pt x="1704717" y="427859"/>
                  </a:moveTo>
                  <a:cubicBezTo>
                    <a:pt x="1704717" y="427859"/>
                    <a:pt x="1706441" y="429583"/>
                    <a:pt x="1706441" y="429583"/>
                  </a:cubicBezTo>
                  <a:cubicBezTo>
                    <a:pt x="1706441" y="429583"/>
                    <a:pt x="1704717" y="427859"/>
                    <a:pt x="1704717" y="427859"/>
                  </a:cubicBezTo>
                  <a:cubicBezTo>
                    <a:pt x="1697821" y="420963"/>
                    <a:pt x="1690925" y="415791"/>
                    <a:pt x="1682305" y="412343"/>
                  </a:cubicBezTo>
                  <a:cubicBezTo>
                    <a:pt x="1690925" y="415791"/>
                    <a:pt x="1697821" y="420963"/>
                    <a:pt x="1704717" y="427859"/>
                  </a:cubicBezTo>
                  <a:close/>
                  <a:moveTo>
                    <a:pt x="1684029" y="527850"/>
                  </a:moveTo>
                  <a:cubicBezTo>
                    <a:pt x="1709889" y="526126"/>
                    <a:pt x="1734025" y="546814"/>
                    <a:pt x="1761609" y="541642"/>
                  </a:cubicBezTo>
                  <a:cubicBezTo>
                    <a:pt x="1770229" y="541642"/>
                    <a:pt x="1780573" y="541642"/>
                    <a:pt x="1789193" y="543366"/>
                  </a:cubicBezTo>
                  <a:cubicBezTo>
                    <a:pt x="1790917" y="543366"/>
                    <a:pt x="1794365" y="545090"/>
                    <a:pt x="1797813" y="548538"/>
                  </a:cubicBezTo>
                  <a:cubicBezTo>
                    <a:pt x="1787469" y="574398"/>
                    <a:pt x="1796089" y="596810"/>
                    <a:pt x="1825397" y="614050"/>
                  </a:cubicBezTo>
                  <a:cubicBezTo>
                    <a:pt x="1825397" y="614050"/>
                    <a:pt x="1825397" y="614050"/>
                    <a:pt x="1825397" y="614050"/>
                  </a:cubicBezTo>
                  <a:cubicBezTo>
                    <a:pt x="1796089" y="595086"/>
                    <a:pt x="1787469" y="574398"/>
                    <a:pt x="1797813" y="548538"/>
                  </a:cubicBezTo>
                  <a:cubicBezTo>
                    <a:pt x="1792641" y="546814"/>
                    <a:pt x="1790917" y="543366"/>
                    <a:pt x="1789193" y="543366"/>
                  </a:cubicBezTo>
                  <a:cubicBezTo>
                    <a:pt x="1780573" y="543366"/>
                    <a:pt x="1770229" y="543366"/>
                    <a:pt x="1761609" y="541642"/>
                  </a:cubicBezTo>
                  <a:cubicBezTo>
                    <a:pt x="1761609" y="541642"/>
                    <a:pt x="1761609" y="541642"/>
                    <a:pt x="1761609" y="541642"/>
                  </a:cubicBezTo>
                  <a:cubicBezTo>
                    <a:pt x="1734025" y="546814"/>
                    <a:pt x="1709889" y="524402"/>
                    <a:pt x="1684029" y="527850"/>
                  </a:cubicBezTo>
                  <a:cubicBezTo>
                    <a:pt x="1673685" y="529574"/>
                    <a:pt x="1665065" y="527850"/>
                    <a:pt x="1658169" y="522678"/>
                  </a:cubicBezTo>
                  <a:cubicBezTo>
                    <a:pt x="1665065" y="527850"/>
                    <a:pt x="1673685" y="527850"/>
                    <a:pt x="1684029" y="527850"/>
                  </a:cubicBezTo>
                  <a:close/>
                  <a:moveTo>
                    <a:pt x="1868496" y="295111"/>
                  </a:moveTo>
                  <a:cubicBezTo>
                    <a:pt x="1878840" y="312351"/>
                    <a:pt x="1894356" y="305455"/>
                    <a:pt x="1906424" y="283043"/>
                  </a:cubicBezTo>
                  <a:cubicBezTo>
                    <a:pt x="1918492" y="260631"/>
                    <a:pt x="1925388" y="248563"/>
                    <a:pt x="1921940" y="241667"/>
                  </a:cubicBezTo>
                  <a:cubicBezTo>
                    <a:pt x="1923664" y="248563"/>
                    <a:pt x="1918492" y="260631"/>
                    <a:pt x="1906424" y="283043"/>
                  </a:cubicBezTo>
                  <a:cubicBezTo>
                    <a:pt x="1894356" y="305455"/>
                    <a:pt x="1878840" y="312351"/>
                    <a:pt x="1868496" y="295111"/>
                  </a:cubicBezTo>
                  <a:cubicBezTo>
                    <a:pt x="1851257" y="265803"/>
                    <a:pt x="1816777" y="257183"/>
                    <a:pt x="1801261" y="227875"/>
                  </a:cubicBezTo>
                  <a:cubicBezTo>
                    <a:pt x="1785745" y="227875"/>
                    <a:pt x="1785745" y="239943"/>
                    <a:pt x="1785745" y="252011"/>
                  </a:cubicBezTo>
                  <a:lnTo>
                    <a:pt x="1785745" y="252011"/>
                  </a:lnTo>
                  <a:cubicBezTo>
                    <a:pt x="1785745" y="239943"/>
                    <a:pt x="1785745" y="227875"/>
                    <a:pt x="1801261" y="227875"/>
                  </a:cubicBezTo>
                  <a:cubicBezTo>
                    <a:pt x="1809881" y="220979"/>
                    <a:pt x="1813329" y="208911"/>
                    <a:pt x="1801261" y="205463"/>
                  </a:cubicBezTo>
                  <a:cubicBezTo>
                    <a:pt x="1777125" y="195120"/>
                    <a:pt x="1777125" y="174432"/>
                    <a:pt x="1777125" y="152020"/>
                  </a:cubicBezTo>
                  <a:lnTo>
                    <a:pt x="1777125" y="152020"/>
                  </a:lnTo>
                  <a:cubicBezTo>
                    <a:pt x="1777125" y="174432"/>
                    <a:pt x="1777125" y="195120"/>
                    <a:pt x="1801261" y="205463"/>
                  </a:cubicBezTo>
                  <a:cubicBezTo>
                    <a:pt x="1811605" y="210635"/>
                    <a:pt x="1808157" y="220979"/>
                    <a:pt x="1801261" y="227875"/>
                  </a:cubicBezTo>
                  <a:cubicBezTo>
                    <a:pt x="1816777" y="257183"/>
                    <a:pt x="1851257" y="265803"/>
                    <a:pt x="1868496" y="295111"/>
                  </a:cubicBezTo>
                  <a:close/>
                  <a:moveTo>
                    <a:pt x="2189159" y="293387"/>
                  </a:moveTo>
                  <a:cubicBezTo>
                    <a:pt x="2183987" y="286491"/>
                    <a:pt x="2175367" y="288215"/>
                    <a:pt x="2168471" y="288215"/>
                  </a:cubicBezTo>
                  <a:cubicBezTo>
                    <a:pt x="2156403" y="293387"/>
                    <a:pt x="2149507" y="295111"/>
                    <a:pt x="2144335" y="291663"/>
                  </a:cubicBezTo>
                  <a:cubicBezTo>
                    <a:pt x="2149507" y="295111"/>
                    <a:pt x="2156403" y="293387"/>
                    <a:pt x="2168471" y="288215"/>
                  </a:cubicBezTo>
                  <a:lnTo>
                    <a:pt x="2168471" y="288215"/>
                  </a:lnTo>
                  <a:cubicBezTo>
                    <a:pt x="2175367" y="288215"/>
                    <a:pt x="2182263" y="286491"/>
                    <a:pt x="2189159" y="293387"/>
                  </a:cubicBezTo>
                  <a:close/>
                  <a:moveTo>
                    <a:pt x="2211571" y="305455"/>
                  </a:moveTo>
                  <a:cubicBezTo>
                    <a:pt x="2213295" y="307179"/>
                    <a:pt x="2215019" y="310627"/>
                    <a:pt x="2215019" y="312351"/>
                  </a:cubicBezTo>
                  <a:cubicBezTo>
                    <a:pt x="2215019" y="312351"/>
                    <a:pt x="2215019" y="312351"/>
                    <a:pt x="2215019" y="312351"/>
                  </a:cubicBezTo>
                  <a:cubicBezTo>
                    <a:pt x="2208123" y="312351"/>
                    <a:pt x="2201227" y="312351"/>
                    <a:pt x="2196055" y="308903"/>
                  </a:cubicBezTo>
                  <a:cubicBezTo>
                    <a:pt x="2201227" y="312351"/>
                    <a:pt x="2208123" y="312351"/>
                    <a:pt x="2215019" y="312351"/>
                  </a:cubicBezTo>
                  <a:cubicBezTo>
                    <a:pt x="2213295" y="310627"/>
                    <a:pt x="2213295" y="307179"/>
                    <a:pt x="2211571" y="305455"/>
                  </a:cubicBezTo>
                  <a:close/>
                  <a:moveTo>
                    <a:pt x="2249499" y="498542"/>
                  </a:moveTo>
                  <a:cubicBezTo>
                    <a:pt x="2230535" y="507162"/>
                    <a:pt x="2209847" y="498542"/>
                    <a:pt x="2190883" y="498542"/>
                  </a:cubicBezTo>
                  <a:cubicBezTo>
                    <a:pt x="2189159" y="498542"/>
                    <a:pt x="2185711" y="496818"/>
                    <a:pt x="2183987" y="495094"/>
                  </a:cubicBezTo>
                  <a:cubicBezTo>
                    <a:pt x="2152955" y="469234"/>
                    <a:pt x="2140887" y="467510"/>
                    <a:pt x="2101235" y="479578"/>
                  </a:cubicBezTo>
                  <a:lnTo>
                    <a:pt x="2101235" y="479578"/>
                  </a:lnTo>
                  <a:cubicBezTo>
                    <a:pt x="2140887" y="465786"/>
                    <a:pt x="2152955" y="469234"/>
                    <a:pt x="2183987" y="493370"/>
                  </a:cubicBezTo>
                  <a:cubicBezTo>
                    <a:pt x="2185711" y="495094"/>
                    <a:pt x="2189159" y="496818"/>
                    <a:pt x="2190883" y="496818"/>
                  </a:cubicBezTo>
                  <a:cubicBezTo>
                    <a:pt x="2209847" y="498542"/>
                    <a:pt x="2230535" y="505438"/>
                    <a:pt x="2249499" y="498542"/>
                  </a:cubicBezTo>
                  <a:close/>
                  <a:moveTo>
                    <a:pt x="2247775" y="345107"/>
                  </a:moveTo>
                  <a:cubicBezTo>
                    <a:pt x="2246051" y="333039"/>
                    <a:pt x="2239155" y="326143"/>
                    <a:pt x="2232259" y="324419"/>
                  </a:cubicBezTo>
                  <a:cubicBezTo>
                    <a:pt x="2239155" y="326143"/>
                    <a:pt x="2244327" y="331315"/>
                    <a:pt x="2247775" y="345107"/>
                  </a:cubicBezTo>
                  <a:cubicBezTo>
                    <a:pt x="2249499" y="360623"/>
                    <a:pt x="2256395" y="370967"/>
                    <a:pt x="2268463" y="376139"/>
                  </a:cubicBezTo>
                  <a:cubicBezTo>
                    <a:pt x="2256395" y="370967"/>
                    <a:pt x="2249499" y="358899"/>
                    <a:pt x="2247775" y="345107"/>
                  </a:cubicBezTo>
                  <a:close/>
                  <a:moveTo>
                    <a:pt x="2283979" y="503714"/>
                  </a:moveTo>
                  <a:cubicBezTo>
                    <a:pt x="2277083" y="505438"/>
                    <a:pt x="2270187" y="508886"/>
                    <a:pt x="2263291" y="512334"/>
                  </a:cubicBezTo>
                  <a:cubicBezTo>
                    <a:pt x="2270187" y="508886"/>
                    <a:pt x="2277083" y="505438"/>
                    <a:pt x="2283979" y="503714"/>
                  </a:cubicBezTo>
                  <a:close/>
                  <a:moveTo>
                    <a:pt x="2287427" y="719213"/>
                  </a:moveTo>
                  <a:lnTo>
                    <a:pt x="2287427" y="719213"/>
                  </a:lnTo>
                  <a:cubicBezTo>
                    <a:pt x="2287427" y="722661"/>
                    <a:pt x="2287427" y="724385"/>
                    <a:pt x="2287427" y="727833"/>
                  </a:cubicBezTo>
                  <a:cubicBezTo>
                    <a:pt x="2299495" y="726109"/>
                    <a:pt x="2306391" y="731281"/>
                    <a:pt x="2309839" y="736453"/>
                  </a:cubicBezTo>
                  <a:cubicBezTo>
                    <a:pt x="2304667" y="729557"/>
                    <a:pt x="2297771" y="726109"/>
                    <a:pt x="2287427" y="727833"/>
                  </a:cubicBezTo>
                  <a:cubicBezTo>
                    <a:pt x="2285703" y="729557"/>
                    <a:pt x="2282255" y="731281"/>
                    <a:pt x="2282255" y="734729"/>
                  </a:cubicBezTo>
                  <a:cubicBezTo>
                    <a:pt x="2282255" y="733005"/>
                    <a:pt x="2285703" y="729557"/>
                    <a:pt x="2287427" y="727833"/>
                  </a:cubicBezTo>
                  <a:cubicBezTo>
                    <a:pt x="2287427" y="724385"/>
                    <a:pt x="2287427" y="722661"/>
                    <a:pt x="2287427" y="719213"/>
                  </a:cubicBezTo>
                  <a:cubicBezTo>
                    <a:pt x="2270187" y="719213"/>
                    <a:pt x="2252947" y="719213"/>
                    <a:pt x="2237431" y="708869"/>
                  </a:cubicBezTo>
                  <a:cubicBezTo>
                    <a:pt x="2232259" y="705421"/>
                    <a:pt x="2223639" y="700249"/>
                    <a:pt x="2216743" y="701973"/>
                  </a:cubicBezTo>
                  <a:cubicBezTo>
                    <a:pt x="2223639" y="700249"/>
                    <a:pt x="2230535" y="705421"/>
                    <a:pt x="2237431" y="708869"/>
                  </a:cubicBezTo>
                  <a:cubicBezTo>
                    <a:pt x="2252947" y="719213"/>
                    <a:pt x="2270187" y="719213"/>
                    <a:pt x="2287427" y="719213"/>
                  </a:cubicBezTo>
                  <a:close/>
                  <a:moveTo>
                    <a:pt x="2280531" y="660598"/>
                  </a:moveTo>
                  <a:cubicBezTo>
                    <a:pt x="2282255" y="660598"/>
                    <a:pt x="2282255" y="658874"/>
                    <a:pt x="2283979" y="657150"/>
                  </a:cubicBezTo>
                  <a:cubicBezTo>
                    <a:pt x="2285703" y="655426"/>
                    <a:pt x="2289151" y="653702"/>
                    <a:pt x="2290875" y="651978"/>
                  </a:cubicBezTo>
                  <a:cubicBezTo>
                    <a:pt x="2289151" y="653702"/>
                    <a:pt x="2285703" y="655426"/>
                    <a:pt x="2283979" y="657150"/>
                  </a:cubicBezTo>
                  <a:cubicBezTo>
                    <a:pt x="2282255" y="658874"/>
                    <a:pt x="2280531" y="658874"/>
                    <a:pt x="2280531" y="660598"/>
                  </a:cubicBezTo>
                  <a:close/>
                  <a:moveTo>
                    <a:pt x="2590849" y="974364"/>
                  </a:moveTo>
                  <a:cubicBezTo>
                    <a:pt x="2589125" y="974364"/>
                    <a:pt x="2585677" y="974364"/>
                    <a:pt x="2583953" y="974364"/>
                  </a:cubicBezTo>
                  <a:cubicBezTo>
                    <a:pt x="2585677" y="974364"/>
                    <a:pt x="2587401" y="974364"/>
                    <a:pt x="2590849" y="974364"/>
                  </a:cubicBezTo>
                  <a:cubicBezTo>
                    <a:pt x="2594297" y="976088"/>
                    <a:pt x="2597745" y="977812"/>
                    <a:pt x="2601193" y="981260"/>
                  </a:cubicBezTo>
                  <a:cubicBezTo>
                    <a:pt x="2597745" y="977812"/>
                    <a:pt x="2594297" y="976088"/>
                    <a:pt x="2590849" y="974364"/>
                  </a:cubicBezTo>
                  <a:cubicBezTo>
                    <a:pt x="2590849" y="979536"/>
                    <a:pt x="2590849" y="986432"/>
                    <a:pt x="2590849" y="991604"/>
                  </a:cubicBezTo>
                  <a:cubicBezTo>
                    <a:pt x="2590849" y="991604"/>
                    <a:pt x="2590849" y="991604"/>
                    <a:pt x="2590849" y="991604"/>
                  </a:cubicBezTo>
                  <a:cubicBezTo>
                    <a:pt x="2583953" y="991604"/>
                    <a:pt x="2578782" y="993328"/>
                    <a:pt x="2575333" y="1000224"/>
                  </a:cubicBezTo>
                  <a:lnTo>
                    <a:pt x="2575333" y="1000224"/>
                  </a:lnTo>
                  <a:lnTo>
                    <a:pt x="2575333" y="1000224"/>
                  </a:lnTo>
                  <a:cubicBezTo>
                    <a:pt x="2578782" y="993328"/>
                    <a:pt x="2583953" y="991604"/>
                    <a:pt x="2590849" y="991604"/>
                  </a:cubicBezTo>
                  <a:cubicBezTo>
                    <a:pt x="2590849" y="986432"/>
                    <a:pt x="2590849" y="979536"/>
                    <a:pt x="2590849" y="974364"/>
                  </a:cubicBezTo>
                  <a:close/>
                  <a:moveTo>
                    <a:pt x="2618433" y="1260547"/>
                  </a:moveTo>
                  <a:cubicBezTo>
                    <a:pt x="2613261" y="1257099"/>
                    <a:pt x="2611537" y="1255375"/>
                    <a:pt x="2611537" y="1253651"/>
                  </a:cubicBezTo>
                  <a:cubicBezTo>
                    <a:pt x="2611537" y="1255375"/>
                    <a:pt x="2613261" y="1258823"/>
                    <a:pt x="2618433" y="1260547"/>
                  </a:cubicBezTo>
                  <a:cubicBezTo>
                    <a:pt x="2627053" y="1265719"/>
                    <a:pt x="2633949" y="1269167"/>
                    <a:pt x="2628777" y="1277787"/>
                  </a:cubicBezTo>
                  <a:cubicBezTo>
                    <a:pt x="2632225" y="1270891"/>
                    <a:pt x="2625329" y="1265719"/>
                    <a:pt x="2618433" y="1260547"/>
                  </a:cubicBezTo>
                  <a:close/>
                  <a:moveTo>
                    <a:pt x="2623605" y="1219171"/>
                  </a:moveTo>
                  <a:cubicBezTo>
                    <a:pt x="2606365" y="1205379"/>
                    <a:pt x="2592573" y="1220895"/>
                    <a:pt x="2578782" y="1224343"/>
                  </a:cubicBezTo>
                  <a:cubicBezTo>
                    <a:pt x="2578782" y="1224343"/>
                    <a:pt x="2578782" y="1224343"/>
                    <a:pt x="2578782" y="1224343"/>
                  </a:cubicBezTo>
                  <a:cubicBezTo>
                    <a:pt x="2592573" y="1222619"/>
                    <a:pt x="2604641" y="1207103"/>
                    <a:pt x="2623605" y="1219171"/>
                  </a:cubicBezTo>
                  <a:lnTo>
                    <a:pt x="2639121" y="1219171"/>
                  </a:lnTo>
                  <a:lnTo>
                    <a:pt x="2639121" y="1219171"/>
                  </a:lnTo>
                  <a:cubicBezTo>
                    <a:pt x="2639121" y="1219171"/>
                    <a:pt x="2639121" y="1219171"/>
                    <a:pt x="2639121" y="1219171"/>
                  </a:cubicBezTo>
                  <a:lnTo>
                    <a:pt x="2623605" y="1219171"/>
                  </a:lnTo>
                  <a:close/>
                  <a:moveTo>
                    <a:pt x="2620157" y="1184691"/>
                  </a:moveTo>
                  <a:cubicBezTo>
                    <a:pt x="2613261" y="1184691"/>
                    <a:pt x="2606365" y="1181243"/>
                    <a:pt x="2602917" y="1176071"/>
                  </a:cubicBezTo>
                  <a:cubicBezTo>
                    <a:pt x="2606365" y="1182967"/>
                    <a:pt x="2613261" y="1184691"/>
                    <a:pt x="2620157" y="1184691"/>
                  </a:cubicBezTo>
                  <a:cubicBezTo>
                    <a:pt x="2633949" y="1186415"/>
                    <a:pt x="2646017" y="1184691"/>
                    <a:pt x="2659809" y="1182967"/>
                  </a:cubicBezTo>
                  <a:cubicBezTo>
                    <a:pt x="2704633" y="1177795"/>
                    <a:pt x="2704633" y="1177795"/>
                    <a:pt x="2742561" y="1193311"/>
                  </a:cubicBezTo>
                  <a:cubicBezTo>
                    <a:pt x="2742561" y="1193311"/>
                    <a:pt x="2742561" y="1191587"/>
                    <a:pt x="2744285" y="1191587"/>
                  </a:cubicBezTo>
                  <a:cubicBezTo>
                    <a:pt x="2744285" y="1191587"/>
                    <a:pt x="2744285" y="1193311"/>
                    <a:pt x="2742561" y="1193311"/>
                  </a:cubicBezTo>
                  <a:lnTo>
                    <a:pt x="2742561" y="1193311"/>
                  </a:lnTo>
                  <a:cubicBezTo>
                    <a:pt x="2706357" y="1177795"/>
                    <a:pt x="2706357" y="1176071"/>
                    <a:pt x="2659809" y="1182967"/>
                  </a:cubicBezTo>
                  <a:cubicBezTo>
                    <a:pt x="2647741" y="1184691"/>
                    <a:pt x="2633949" y="1186415"/>
                    <a:pt x="2620157" y="1184691"/>
                  </a:cubicBezTo>
                  <a:close/>
                  <a:moveTo>
                    <a:pt x="2642569" y="1148487"/>
                  </a:moveTo>
                  <a:cubicBezTo>
                    <a:pt x="2644293" y="1150211"/>
                    <a:pt x="2646017" y="1153660"/>
                    <a:pt x="2647741" y="1157107"/>
                  </a:cubicBezTo>
                  <a:cubicBezTo>
                    <a:pt x="2647741" y="1158831"/>
                    <a:pt x="2649465" y="1160555"/>
                    <a:pt x="2649465" y="1162279"/>
                  </a:cubicBezTo>
                  <a:cubicBezTo>
                    <a:pt x="2647741" y="1160555"/>
                    <a:pt x="2647741" y="1158831"/>
                    <a:pt x="2647741" y="1157107"/>
                  </a:cubicBezTo>
                  <a:cubicBezTo>
                    <a:pt x="2646017" y="1151935"/>
                    <a:pt x="2644293" y="1150211"/>
                    <a:pt x="2642569" y="1148487"/>
                  </a:cubicBezTo>
                  <a:close/>
                  <a:moveTo>
                    <a:pt x="2737389" y="1141591"/>
                  </a:move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20149" y="1122628"/>
                    <a:pt x="2711529" y="1100216"/>
                    <a:pt x="2701185" y="1077804"/>
                  </a:cubicBezTo>
                  <a:cubicBezTo>
                    <a:pt x="2697737" y="1069184"/>
                    <a:pt x="2694289" y="1062288"/>
                    <a:pt x="2689117" y="1058840"/>
                  </a:cubicBezTo>
                  <a:cubicBezTo>
                    <a:pt x="2692565" y="1062288"/>
                    <a:pt x="2697737" y="1069184"/>
                    <a:pt x="2701185" y="1077804"/>
                  </a:cubicBezTo>
                  <a:cubicBezTo>
                    <a:pt x="2711529" y="1100216"/>
                    <a:pt x="2720149" y="1122628"/>
                    <a:pt x="2737389" y="1141591"/>
                  </a:cubicBezTo>
                  <a:close/>
                  <a:moveTo>
                    <a:pt x="2728769" y="1046772"/>
                  </a:moveTo>
                  <a:cubicBezTo>
                    <a:pt x="2730493" y="1046772"/>
                    <a:pt x="2730493" y="1048496"/>
                    <a:pt x="2732217" y="1048496"/>
                  </a:cubicBezTo>
                  <a:cubicBezTo>
                    <a:pt x="2735665" y="1050220"/>
                    <a:pt x="2737389" y="1051944"/>
                    <a:pt x="2739113" y="1053668"/>
                  </a:cubicBezTo>
                  <a:cubicBezTo>
                    <a:pt x="2737389" y="1051944"/>
                    <a:pt x="2733941" y="1050220"/>
                    <a:pt x="2732217" y="1048496"/>
                  </a:cubicBezTo>
                  <a:cubicBezTo>
                    <a:pt x="2730493" y="1048496"/>
                    <a:pt x="2728769" y="1046772"/>
                    <a:pt x="2728769" y="1046772"/>
                  </a:cubicBezTo>
                  <a:close/>
                  <a:moveTo>
                    <a:pt x="2697737" y="1019188"/>
                  </a:moveTo>
                  <a:cubicBezTo>
                    <a:pt x="2701185" y="1022636"/>
                    <a:pt x="2704633" y="1024360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04633" y="1024360"/>
                    <a:pt x="2699461" y="1020912"/>
                    <a:pt x="2697737" y="1019188"/>
                  </a:cubicBezTo>
                  <a:close/>
                  <a:moveTo>
                    <a:pt x="2702909" y="950228"/>
                  </a:moveTo>
                  <a:lnTo>
                    <a:pt x="2702909" y="950228"/>
                  </a:lnTo>
                  <a:cubicBezTo>
                    <a:pt x="2702909" y="955400"/>
                    <a:pt x="2701185" y="960572"/>
                    <a:pt x="2699461" y="964020"/>
                  </a:cubicBezTo>
                  <a:cubicBezTo>
                    <a:pt x="2701185" y="958848"/>
                    <a:pt x="2702909" y="955400"/>
                    <a:pt x="2702909" y="950228"/>
                  </a:cubicBezTo>
                  <a:cubicBezTo>
                    <a:pt x="2694289" y="945056"/>
                    <a:pt x="2687393" y="938160"/>
                    <a:pt x="2682221" y="929540"/>
                  </a:cubicBezTo>
                  <a:cubicBezTo>
                    <a:pt x="2687393" y="936436"/>
                    <a:pt x="2694289" y="943332"/>
                    <a:pt x="2702909" y="950228"/>
                  </a:cubicBezTo>
                  <a:cubicBezTo>
                    <a:pt x="2709805" y="948504"/>
                    <a:pt x="2716701" y="945056"/>
                    <a:pt x="2714977" y="938160"/>
                  </a:cubicBezTo>
                  <a:cubicBezTo>
                    <a:pt x="2716701" y="945056"/>
                    <a:pt x="2709805" y="948504"/>
                    <a:pt x="2702909" y="950228"/>
                  </a:cubicBezTo>
                  <a:close/>
                  <a:moveTo>
                    <a:pt x="2687393" y="1127800"/>
                  </a:moveTo>
                  <a:cubicBezTo>
                    <a:pt x="2682221" y="1122628"/>
                    <a:pt x="2675325" y="1122628"/>
                    <a:pt x="2670153" y="1119180"/>
                  </a:cubicBezTo>
                  <a:cubicBezTo>
                    <a:pt x="2663257" y="1115732"/>
                    <a:pt x="2652913" y="1115732"/>
                    <a:pt x="2649465" y="1108836"/>
                  </a:cubicBezTo>
                  <a:cubicBezTo>
                    <a:pt x="2649465" y="1107112"/>
                    <a:pt x="2647741" y="1107112"/>
                    <a:pt x="2647741" y="1105388"/>
                  </a:cubicBezTo>
                  <a:cubicBezTo>
                    <a:pt x="2647741" y="1107112"/>
                    <a:pt x="2649465" y="1107112"/>
                    <a:pt x="2649465" y="1108836"/>
                  </a:cubicBezTo>
                  <a:cubicBezTo>
                    <a:pt x="2652913" y="1114008"/>
                    <a:pt x="2663257" y="1115732"/>
                    <a:pt x="2670153" y="1119180"/>
                  </a:cubicBezTo>
                  <a:cubicBezTo>
                    <a:pt x="2675325" y="1122628"/>
                    <a:pt x="2682221" y="1122628"/>
                    <a:pt x="2687393" y="1127800"/>
                  </a:cubicBezTo>
                  <a:close/>
                  <a:moveTo>
                    <a:pt x="2656361" y="1024360"/>
                  </a:moveTo>
                  <a:cubicBezTo>
                    <a:pt x="2652913" y="1032980"/>
                    <a:pt x="2651189" y="1043324"/>
                    <a:pt x="2656361" y="1055392"/>
                  </a:cubicBezTo>
                  <a:cubicBezTo>
                    <a:pt x="2651189" y="1045048"/>
                    <a:pt x="2652913" y="1032980"/>
                    <a:pt x="2656361" y="1024360"/>
                  </a:cubicBezTo>
                  <a:cubicBezTo>
                    <a:pt x="2663257" y="1007120"/>
                    <a:pt x="2656361" y="991604"/>
                    <a:pt x="2654637" y="976088"/>
                  </a:cubicBezTo>
                  <a:cubicBezTo>
                    <a:pt x="2652913" y="962296"/>
                    <a:pt x="2649465" y="950228"/>
                    <a:pt x="2642569" y="943332"/>
                  </a:cubicBezTo>
                  <a:cubicBezTo>
                    <a:pt x="2649465" y="951952"/>
                    <a:pt x="2652913" y="962296"/>
                    <a:pt x="2654637" y="976088"/>
                  </a:cubicBezTo>
                  <a:cubicBezTo>
                    <a:pt x="2656361" y="993328"/>
                    <a:pt x="2663257" y="1007120"/>
                    <a:pt x="2656361" y="1024360"/>
                  </a:cubicBezTo>
                  <a:close/>
                  <a:moveTo>
                    <a:pt x="2651189" y="998500"/>
                  </a:moveTo>
                  <a:cubicBezTo>
                    <a:pt x="2651189" y="998500"/>
                    <a:pt x="2651189" y="998500"/>
                    <a:pt x="2651189" y="998500"/>
                  </a:cubicBezTo>
                  <a:cubicBezTo>
                    <a:pt x="2639121" y="996776"/>
                    <a:pt x="2628777" y="993328"/>
                    <a:pt x="2620157" y="989880"/>
                  </a:cubicBezTo>
                  <a:cubicBezTo>
                    <a:pt x="2630501" y="991604"/>
                    <a:pt x="2639121" y="995052"/>
                    <a:pt x="2651189" y="998500"/>
                  </a:cubicBezTo>
                  <a:close/>
                  <a:moveTo>
                    <a:pt x="2628777" y="1091596"/>
                  </a:moveTo>
                  <a:cubicBezTo>
                    <a:pt x="2620157" y="1086424"/>
                    <a:pt x="2609813" y="1086424"/>
                    <a:pt x="2597745" y="1091596"/>
                  </a:cubicBezTo>
                  <a:cubicBezTo>
                    <a:pt x="2592573" y="1093320"/>
                    <a:pt x="2583953" y="1093320"/>
                    <a:pt x="2578782" y="1088148"/>
                  </a:cubicBezTo>
                  <a:cubicBezTo>
                    <a:pt x="2582229" y="1093320"/>
                    <a:pt x="2590849" y="1095044"/>
                    <a:pt x="2597745" y="1091596"/>
                  </a:cubicBezTo>
                  <a:cubicBezTo>
                    <a:pt x="2609813" y="1086424"/>
                    <a:pt x="2620157" y="1086424"/>
                    <a:pt x="2628777" y="1091596"/>
                  </a:cubicBezTo>
                  <a:close/>
                  <a:moveTo>
                    <a:pt x="2511546" y="1039876"/>
                  </a:moveTo>
                  <a:cubicBezTo>
                    <a:pt x="2504650" y="1041600"/>
                    <a:pt x="2501202" y="1055392"/>
                    <a:pt x="2496030" y="1064012"/>
                  </a:cubicBezTo>
                  <a:cubicBezTo>
                    <a:pt x="2489134" y="1076080"/>
                    <a:pt x="2487410" y="1091596"/>
                    <a:pt x="2483962" y="1105388"/>
                  </a:cubicBezTo>
                  <a:cubicBezTo>
                    <a:pt x="2473618" y="1108836"/>
                    <a:pt x="2468446" y="1101940"/>
                    <a:pt x="2463274" y="1100216"/>
                  </a:cubicBezTo>
                  <a:cubicBezTo>
                    <a:pt x="2458102" y="1096768"/>
                    <a:pt x="2451206" y="1095044"/>
                    <a:pt x="2449482" y="1101940"/>
                  </a:cubicBezTo>
                  <a:cubicBezTo>
                    <a:pt x="2442586" y="1143315"/>
                    <a:pt x="2418450" y="1117456"/>
                    <a:pt x="2401210" y="1115732"/>
                  </a:cubicBezTo>
                  <a:cubicBezTo>
                    <a:pt x="2387418" y="1114008"/>
                    <a:pt x="2375350" y="1101940"/>
                    <a:pt x="2359834" y="1101940"/>
                  </a:cubicBezTo>
                  <a:cubicBezTo>
                    <a:pt x="2340870" y="1101940"/>
                    <a:pt x="2321906" y="1100216"/>
                    <a:pt x="2316734" y="1127800"/>
                  </a:cubicBezTo>
                  <a:cubicBezTo>
                    <a:pt x="2315011" y="1138144"/>
                    <a:pt x="2306391" y="1145040"/>
                    <a:pt x="2296047" y="1143315"/>
                  </a:cubicBezTo>
                  <a:cubicBezTo>
                    <a:pt x="2292599" y="1143315"/>
                    <a:pt x="2289151" y="1141591"/>
                    <a:pt x="2287427" y="1139868"/>
                  </a:cubicBezTo>
                  <a:cubicBezTo>
                    <a:pt x="2290875" y="1141591"/>
                    <a:pt x="2292599" y="1141591"/>
                    <a:pt x="2296047" y="1143315"/>
                  </a:cubicBezTo>
                  <a:cubicBezTo>
                    <a:pt x="2306391" y="1145040"/>
                    <a:pt x="2315011" y="1138144"/>
                    <a:pt x="2316734" y="1127800"/>
                  </a:cubicBezTo>
                  <a:cubicBezTo>
                    <a:pt x="2321906" y="1100216"/>
                    <a:pt x="2340870" y="1101940"/>
                    <a:pt x="2359834" y="1101940"/>
                  </a:cubicBezTo>
                  <a:cubicBezTo>
                    <a:pt x="2375350" y="1101940"/>
                    <a:pt x="2387418" y="1114008"/>
                    <a:pt x="2401210" y="1115732"/>
                  </a:cubicBezTo>
                  <a:cubicBezTo>
                    <a:pt x="2416726" y="1117456"/>
                    <a:pt x="2442586" y="1143315"/>
                    <a:pt x="2449482" y="1101940"/>
                  </a:cubicBezTo>
                  <a:cubicBezTo>
                    <a:pt x="2451206" y="1095044"/>
                    <a:pt x="2458102" y="1096768"/>
                    <a:pt x="2463274" y="1100216"/>
                  </a:cubicBezTo>
                  <a:cubicBezTo>
                    <a:pt x="2468446" y="1103664"/>
                    <a:pt x="2473618" y="1110560"/>
                    <a:pt x="2483962" y="1105388"/>
                  </a:cubicBezTo>
                  <a:cubicBezTo>
                    <a:pt x="2487410" y="1093320"/>
                    <a:pt x="2489134" y="1077804"/>
                    <a:pt x="2496030" y="1064012"/>
                  </a:cubicBezTo>
                  <a:cubicBezTo>
                    <a:pt x="2501202" y="1055392"/>
                    <a:pt x="2506374" y="1041600"/>
                    <a:pt x="2511546" y="1039876"/>
                  </a:cubicBezTo>
                  <a:cubicBezTo>
                    <a:pt x="2537406" y="1034704"/>
                    <a:pt x="2551198" y="1007120"/>
                    <a:pt x="2573609" y="1000224"/>
                  </a:cubicBezTo>
                  <a:lnTo>
                    <a:pt x="2573609" y="1000224"/>
                  </a:lnTo>
                  <a:cubicBezTo>
                    <a:pt x="2551198" y="1007120"/>
                    <a:pt x="2537406" y="1034704"/>
                    <a:pt x="2511546" y="1039876"/>
                  </a:cubicBezTo>
                  <a:close/>
                  <a:moveTo>
                    <a:pt x="2573609" y="1069184"/>
                  </a:moveTo>
                  <a:cubicBezTo>
                    <a:pt x="2570162" y="1064012"/>
                    <a:pt x="2566713" y="1058840"/>
                    <a:pt x="2563265" y="1055392"/>
                  </a:cubicBezTo>
                  <a:cubicBezTo>
                    <a:pt x="2564990" y="1058840"/>
                    <a:pt x="2570162" y="1064012"/>
                    <a:pt x="2573609" y="1069184"/>
                  </a:cubicBezTo>
                  <a:close/>
                  <a:moveTo>
                    <a:pt x="2544302" y="1224343"/>
                  </a:moveTo>
                  <a:cubicBezTo>
                    <a:pt x="2539130" y="1232963"/>
                    <a:pt x="2563265" y="1236411"/>
                    <a:pt x="2556370" y="1248479"/>
                  </a:cubicBezTo>
                  <a:cubicBezTo>
                    <a:pt x="2563265" y="1234687"/>
                    <a:pt x="2539130" y="1232963"/>
                    <a:pt x="2544302" y="1224343"/>
                  </a:cubicBezTo>
                  <a:close/>
                  <a:moveTo>
                    <a:pt x="2530510" y="1498458"/>
                  </a:moveTo>
                  <a:cubicBezTo>
                    <a:pt x="2532234" y="1501906"/>
                    <a:pt x="2533958" y="1505354"/>
                    <a:pt x="2535682" y="1508802"/>
                  </a:cubicBezTo>
                  <a:cubicBezTo>
                    <a:pt x="2540853" y="1520870"/>
                    <a:pt x="2561542" y="1520870"/>
                    <a:pt x="2556370" y="1536386"/>
                  </a:cubicBezTo>
                  <a:cubicBezTo>
                    <a:pt x="2549473" y="1551902"/>
                    <a:pt x="2544302" y="1570866"/>
                    <a:pt x="2523614" y="1574314"/>
                  </a:cubicBezTo>
                  <a:cubicBezTo>
                    <a:pt x="2516718" y="1576038"/>
                    <a:pt x="2508098" y="1581210"/>
                    <a:pt x="2502926" y="1584658"/>
                  </a:cubicBezTo>
                  <a:cubicBezTo>
                    <a:pt x="2496030" y="1589830"/>
                    <a:pt x="2489134" y="1600173"/>
                    <a:pt x="2494306" y="1607069"/>
                  </a:cubicBezTo>
                  <a:cubicBezTo>
                    <a:pt x="2511546" y="1632929"/>
                    <a:pt x="2492582" y="1658789"/>
                    <a:pt x="2499478" y="1682925"/>
                  </a:cubicBezTo>
                  <a:lnTo>
                    <a:pt x="2499478" y="1682925"/>
                  </a:lnTo>
                  <a:cubicBezTo>
                    <a:pt x="2514994" y="1679477"/>
                    <a:pt x="2523614" y="1676029"/>
                    <a:pt x="2528786" y="1672581"/>
                  </a:cubicBezTo>
                  <a:cubicBezTo>
                    <a:pt x="2523614" y="1676029"/>
                    <a:pt x="2513270" y="1679477"/>
                    <a:pt x="2499478" y="1682925"/>
                  </a:cubicBezTo>
                  <a:cubicBezTo>
                    <a:pt x="2487410" y="1703613"/>
                    <a:pt x="2480514" y="1729473"/>
                    <a:pt x="2449482" y="1719129"/>
                  </a:cubicBezTo>
                  <a:cubicBezTo>
                    <a:pt x="2447758" y="1719129"/>
                    <a:pt x="2440862" y="1724301"/>
                    <a:pt x="2440862" y="1726025"/>
                  </a:cubicBezTo>
                  <a:cubicBezTo>
                    <a:pt x="2444310" y="1741541"/>
                    <a:pt x="2442586" y="1750161"/>
                    <a:pt x="2437414" y="1753609"/>
                  </a:cubicBezTo>
                  <a:cubicBezTo>
                    <a:pt x="2442586" y="1750161"/>
                    <a:pt x="2444310" y="1741541"/>
                    <a:pt x="2440862" y="1726025"/>
                  </a:cubicBezTo>
                  <a:cubicBezTo>
                    <a:pt x="2440862" y="1724301"/>
                    <a:pt x="2447758" y="1719129"/>
                    <a:pt x="2449482" y="1719129"/>
                  </a:cubicBezTo>
                  <a:cubicBezTo>
                    <a:pt x="2480514" y="1729473"/>
                    <a:pt x="2489134" y="1703613"/>
                    <a:pt x="2499478" y="1682925"/>
                  </a:cubicBezTo>
                  <a:lnTo>
                    <a:pt x="2499478" y="1682925"/>
                  </a:lnTo>
                  <a:cubicBezTo>
                    <a:pt x="2499478" y="1682925"/>
                    <a:pt x="2499478" y="1682925"/>
                    <a:pt x="2499478" y="1682925"/>
                  </a:cubicBezTo>
                  <a:cubicBezTo>
                    <a:pt x="2492582" y="1658789"/>
                    <a:pt x="2513270" y="1631205"/>
                    <a:pt x="2494306" y="1607069"/>
                  </a:cubicBezTo>
                  <a:cubicBezTo>
                    <a:pt x="2490858" y="1601898"/>
                    <a:pt x="2497754" y="1589830"/>
                    <a:pt x="2502926" y="1584658"/>
                  </a:cubicBezTo>
                  <a:cubicBezTo>
                    <a:pt x="2508098" y="1579486"/>
                    <a:pt x="2516718" y="1574314"/>
                    <a:pt x="2523614" y="1574314"/>
                  </a:cubicBezTo>
                  <a:cubicBezTo>
                    <a:pt x="2544302" y="1570866"/>
                    <a:pt x="2551198" y="1551902"/>
                    <a:pt x="2556370" y="1536386"/>
                  </a:cubicBezTo>
                  <a:cubicBezTo>
                    <a:pt x="2563265" y="1520870"/>
                    <a:pt x="2540853" y="1520870"/>
                    <a:pt x="2535682" y="1508802"/>
                  </a:cubicBezTo>
                  <a:cubicBezTo>
                    <a:pt x="2533958" y="1507078"/>
                    <a:pt x="2532234" y="1501906"/>
                    <a:pt x="2530510" y="1498458"/>
                  </a:cubicBezTo>
                  <a:cubicBezTo>
                    <a:pt x="2554645" y="1484666"/>
                    <a:pt x="2564990" y="1465702"/>
                    <a:pt x="2558093" y="1439842"/>
                  </a:cubicBezTo>
                  <a:cubicBezTo>
                    <a:pt x="2549473" y="1427774"/>
                    <a:pt x="2537406" y="1432946"/>
                    <a:pt x="2527062" y="1431222"/>
                  </a:cubicBezTo>
                  <a:cubicBezTo>
                    <a:pt x="2527062" y="1431222"/>
                    <a:pt x="2527062" y="1431222"/>
                    <a:pt x="2527062" y="1431222"/>
                  </a:cubicBezTo>
                  <a:cubicBezTo>
                    <a:pt x="2518442" y="1427774"/>
                    <a:pt x="2506374" y="1427774"/>
                    <a:pt x="2501202" y="1422602"/>
                  </a:cubicBezTo>
                  <a:cubicBezTo>
                    <a:pt x="2506374" y="1429498"/>
                    <a:pt x="2518442" y="1429498"/>
                    <a:pt x="2527062" y="1431222"/>
                  </a:cubicBezTo>
                  <a:cubicBezTo>
                    <a:pt x="2537406" y="1432946"/>
                    <a:pt x="2549473" y="1427774"/>
                    <a:pt x="2558093" y="1439842"/>
                  </a:cubicBezTo>
                  <a:cubicBezTo>
                    <a:pt x="2559817" y="1439842"/>
                    <a:pt x="2561542" y="1439842"/>
                    <a:pt x="2563265" y="1439842"/>
                  </a:cubicBezTo>
                  <a:cubicBezTo>
                    <a:pt x="2561542" y="1439842"/>
                    <a:pt x="2559817" y="1439842"/>
                    <a:pt x="2558093" y="1439842"/>
                  </a:cubicBezTo>
                  <a:cubicBezTo>
                    <a:pt x="2564990" y="1465702"/>
                    <a:pt x="2556370" y="1486390"/>
                    <a:pt x="2530510" y="1498458"/>
                  </a:cubicBezTo>
                  <a:close/>
                  <a:moveTo>
                    <a:pt x="2554645" y="1781193"/>
                  </a:moveTo>
                  <a:cubicBezTo>
                    <a:pt x="2546025" y="1781193"/>
                    <a:pt x="2539130" y="1781193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9130" y="1781193"/>
                    <a:pt x="2546025" y="1781193"/>
                    <a:pt x="2554645" y="1781193"/>
                  </a:cubicBezTo>
                  <a:close/>
                  <a:moveTo>
                    <a:pt x="2416726" y="1413982"/>
                  </a:moveTo>
                  <a:cubicBezTo>
                    <a:pt x="2416726" y="1413982"/>
                    <a:pt x="2416726" y="1413982"/>
                    <a:pt x="2416726" y="1413982"/>
                  </a:cubicBezTo>
                  <a:lnTo>
                    <a:pt x="2416726" y="1413982"/>
                  </a:lnTo>
                  <a:cubicBezTo>
                    <a:pt x="2421898" y="1413982"/>
                    <a:pt x="2427070" y="1413982"/>
                    <a:pt x="2432242" y="1413982"/>
                  </a:cubicBezTo>
                  <a:cubicBezTo>
                    <a:pt x="2430518" y="1427774"/>
                    <a:pt x="2435690" y="1438118"/>
                    <a:pt x="2447758" y="1445014"/>
                  </a:cubicBezTo>
                  <a:cubicBezTo>
                    <a:pt x="2463274" y="1453634"/>
                    <a:pt x="2477066" y="1463978"/>
                    <a:pt x="2492582" y="1470874"/>
                  </a:cubicBezTo>
                  <a:cubicBezTo>
                    <a:pt x="2499478" y="1474322"/>
                    <a:pt x="2506374" y="1476046"/>
                    <a:pt x="2509822" y="1474322"/>
                  </a:cubicBezTo>
                  <a:cubicBezTo>
                    <a:pt x="2504650" y="1476046"/>
                    <a:pt x="2499478" y="1474322"/>
                    <a:pt x="2492582" y="1470874"/>
                  </a:cubicBezTo>
                  <a:cubicBezTo>
                    <a:pt x="2477066" y="1463978"/>
                    <a:pt x="2463274" y="1453634"/>
                    <a:pt x="2447758" y="1445014"/>
                  </a:cubicBezTo>
                  <a:cubicBezTo>
                    <a:pt x="2435690" y="1438118"/>
                    <a:pt x="2430518" y="1427774"/>
                    <a:pt x="2432242" y="1413982"/>
                  </a:cubicBezTo>
                  <a:cubicBezTo>
                    <a:pt x="2427070" y="1413982"/>
                    <a:pt x="2421898" y="1413982"/>
                    <a:pt x="2416726" y="1413982"/>
                  </a:cubicBezTo>
                  <a:close/>
                  <a:moveTo>
                    <a:pt x="2420174" y="1789813"/>
                  </a:moveTo>
                  <a:cubicBezTo>
                    <a:pt x="2416726" y="1791537"/>
                    <a:pt x="2413278" y="1793261"/>
                    <a:pt x="2409830" y="1794985"/>
                  </a:cubicBezTo>
                  <a:cubicBezTo>
                    <a:pt x="2409830" y="1794985"/>
                    <a:pt x="2409830" y="1794985"/>
                    <a:pt x="2409830" y="1794985"/>
                  </a:cubicBezTo>
                  <a:cubicBezTo>
                    <a:pt x="2413278" y="1793261"/>
                    <a:pt x="2416726" y="1791537"/>
                    <a:pt x="2420174" y="1789813"/>
                  </a:cubicBezTo>
                  <a:close/>
                  <a:moveTo>
                    <a:pt x="2433966" y="1698441"/>
                  </a:moveTo>
                  <a:cubicBezTo>
                    <a:pt x="2439138" y="1693269"/>
                    <a:pt x="2444310" y="1691545"/>
                    <a:pt x="2449482" y="1689821"/>
                  </a:cubicBezTo>
                  <a:cubicBezTo>
                    <a:pt x="2444310" y="1691545"/>
                    <a:pt x="2439138" y="1693269"/>
                    <a:pt x="2433966" y="1698441"/>
                  </a:cubicBezTo>
                  <a:cubicBezTo>
                    <a:pt x="2432242" y="1700165"/>
                    <a:pt x="2430518" y="1700165"/>
                    <a:pt x="2430518" y="1700165"/>
                  </a:cubicBezTo>
                  <a:cubicBezTo>
                    <a:pt x="2430518" y="1700165"/>
                    <a:pt x="2432242" y="1700165"/>
                    <a:pt x="2433966" y="1698441"/>
                  </a:cubicBezTo>
                  <a:close/>
                  <a:moveTo>
                    <a:pt x="2551198" y="1388122"/>
                  </a:moveTo>
                  <a:cubicBezTo>
                    <a:pt x="2525338" y="1376054"/>
                    <a:pt x="2494306" y="1377779"/>
                    <a:pt x="2468446" y="1363987"/>
                  </a:cubicBezTo>
                  <a:cubicBezTo>
                    <a:pt x="2447758" y="1353643"/>
                    <a:pt x="2420174" y="1372607"/>
                    <a:pt x="2408106" y="1395018"/>
                  </a:cubicBezTo>
                  <a:cubicBezTo>
                    <a:pt x="2411554" y="1396742"/>
                    <a:pt x="2413278" y="1400190"/>
                    <a:pt x="2415002" y="1401914"/>
                  </a:cubicBezTo>
                  <a:cubicBezTo>
                    <a:pt x="2413278" y="1398466"/>
                    <a:pt x="2411554" y="1396742"/>
                    <a:pt x="2408106" y="1395018"/>
                  </a:cubicBezTo>
                  <a:cubicBezTo>
                    <a:pt x="2392590" y="1395018"/>
                    <a:pt x="2385694" y="1372607"/>
                    <a:pt x="2368454" y="1379503"/>
                  </a:cubicBezTo>
                  <a:cubicBezTo>
                    <a:pt x="2365006" y="1386399"/>
                    <a:pt x="2359834" y="1396742"/>
                    <a:pt x="2351214" y="1393294"/>
                  </a:cubicBezTo>
                  <a:cubicBezTo>
                    <a:pt x="2335698" y="1388122"/>
                    <a:pt x="2323631" y="1388122"/>
                    <a:pt x="2311563" y="1400190"/>
                  </a:cubicBezTo>
                  <a:cubicBezTo>
                    <a:pt x="2309839" y="1401914"/>
                    <a:pt x="2302943" y="1403638"/>
                    <a:pt x="2301219" y="1401914"/>
                  </a:cubicBezTo>
                  <a:cubicBezTo>
                    <a:pt x="2278807" y="1388122"/>
                    <a:pt x="2249499" y="1389846"/>
                    <a:pt x="2233983" y="1363987"/>
                  </a:cubicBezTo>
                  <a:cubicBezTo>
                    <a:pt x="2232259" y="1365711"/>
                    <a:pt x="2228811" y="1367434"/>
                    <a:pt x="2227087" y="1369159"/>
                  </a:cubicBezTo>
                  <a:cubicBezTo>
                    <a:pt x="2228811" y="1367434"/>
                    <a:pt x="2230535" y="1365711"/>
                    <a:pt x="2233983" y="1363987"/>
                  </a:cubicBezTo>
                  <a:cubicBezTo>
                    <a:pt x="2249499" y="1389846"/>
                    <a:pt x="2278807" y="1388122"/>
                    <a:pt x="2301219" y="1401914"/>
                  </a:cubicBezTo>
                  <a:cubicBezTo>
                    <a:pt x="2304667" y="1403638"/>
                    <a:pt x="2309839" y="1403638"/>
                    <a:pt x="2311563" y="1400190"/>
                  </a:cubicBezTo>
                  <a:cubicBezTo>
                    <a:pt x="2323631" y="1388122"/>
                    <a:pt x="2335698" y="1388122"/>
                    <a:pt x="2351214" y="1393294"/>
                  </a:cubicBezTo>
                  <a:cubicBezTo>
                    <a:pt x="2359834" y="1396742"/>
                    <a:pt x="2365006" y="1388122"/>
                    <a:pt x="2368454" y="1379503"/>
                  </a:cubicBezTo>
                  <a:cubicBezTo>
                    <a:pt x="2354662" y="1353643"/>
                    <a:pt x="2332251" y="1362263"/>
                    <a:pt x="2311563" y="1367434"/>
                  </a:cubicBezTo>
                  <a:cubicBezTo>
                    <a:pt x="2292599" y="1370883"/>
                    <a:pt x="2282255" y="1372607"/>
                    <a:pt x="2273635" y="1367434"/>
                  </a:cubicBezTo>
                  <a:cubicBezTo>
                    <a:pt x="2282255" y="1372607"/>
                    <a:pt x="2292599" y="1370883"/>
                    <a:pt x="2311563" y="1367434"/>
                  </a:cubicBezTo>
                  <a:cubicBezTo>
                    <a:pt x="2332251" y="1362263"/>
                    <a:pt x="2352938" y="1353643"/>
                    <a:pt x="2368454" y="1379503"/>
                  </a:cubicBezTo>
                  <a:cubicBezTo>
                    <a:pt x="2385694" y="1372607"/>
                    <a:pt x="2392590" y="1395018"/>
                    <a:pt x="2408106" y="1395018"/>
                  </a:cubicBezTo>
                  <a:cubicBezTo>
                    <a:pt x="2420174" y="1372607"/>
                    <a:pt x="2447758" y="1353643"/>
                    <a:pt x="2468446" y="1363987"/>
                  </a:cubicBezTo>
                  <a:cubicBezTo>
                    <a:pt x="2496030" y="1377779"/>
                    <a:pt x="2525338" y="1376054"/>
                    <a:pt x="2551198" y="1388122"/>
                  </a:cubicBezTo>
                  <a:lnTo>
                    <a:pt x="2551198" y="1388122"/>
                  </a:lnTo>
                  <a:close/>
                  <a:moveTo>
                    <a:pt x="2356386" y="1729473"/>
                  </a:moveTo>
                  <a:cubicBezTo>
                    <a:pt x="2351214" y="1722577"/>
                    <a:pt x="2346043" y="1719129"/>
                    <a:pt x="2339146" y="1720853"/>
                  </a:cubicBezTo>
                  <a:cubicBezTo>
                    <a:pt x="2346043" y="1719129"/>
                    <a:pt x="2351214" y="1722577"/>
                    <a:pt x="2356386" y="1729473"/>
                  </a:cubicBezTo>
                  <a:cubicBezTo>
                    <a:pt x="2368454" y="1744989"/>
                    <a:pt x="2382246" y="1753609"/>
                    <a:pt x="2399486" y="1753609"/>
                  </a:cubicBezTo>
                  <a:cubicBezTo>
                    <a:pt x="2399486" y="1755333"/>
                    <a:pt x="2399486" y="1758781"/>
                    <a:pt x="2399486" y="1760505"/>
                  </a:cubicBezTo>
                  <a:cubicBezTo>
                    <a:pt x="2399486" y="1758781"/>
                    <a:pt x="2399486" y="1755333"/>
                    <a:pt x="2399486" y="1753609"/>
                  </a:cubicBezTo>
                  <a:cubicBezTo>
                    <a:pt x="2382246" y="1753609"/>
                    <a:pt x="2368454" y="1744989"/>
                    <a:pt x="2356386" y="1729473"/>
                  </a:cubicBezTo>
                  <a:close/>
                  <a:moveTo>
                    <a:pt x="2359834" y="1896700"/>
                  </a:moveTo>
                  <a:cubicBezTo>
                    <a:pt x="2358110" y="1900148"/>
                    <a:pt x="2356386" y="1907044"/>
                    <a:pt x="2356386" y="1915664"/>
                  </a:cubicBezTo>
                  <a:cubicBezTo>
                    <a:pt x="2356386" y="1917388"/>
                    <a:pt x="2356386" y="1919112"/>
                    <a:pt x="2354662" y="1920836"/>
                  </a:cubicBezTo>
                  <a:cubicBezTo>
                    <a:pt x="2354662" y="1919112"/>
                    <a:pt x="2356386" y="1919112"/>
                    <a:pt x="2356386" y="1915664"/>
                  </a:cubicBezTo>
                  <a:cubicBezTo>
                    <a:pt x="2356386" y="1905320"/>
                    <a:pt x="2356386" y="1900148"/>
                    <a:pt x="2359834" y="1896700"/>
                  </a:cubicBezTo>
                  <a:close/>
                  <a:moveTo>
                    <a:pt x="2340870" y="1658789"/>
                  </a:moveTo>
                  <a:cubicBezTo>
                    <a:pt x="2346043" y="1660513"/>
                    <a:pt x="2352938" y="1662237"/>
                    <a:pt x="2359834" y="1663961"/>
                  </a:cubicBezTo>
                  <a:cubicBezTo>
                    <a:pt x="2352938" y="1662237"/>
                    <a:pt x="2346043" y="1660513"/>
                    <a:pt x="2340870" y="1658789"/>
                  </a:cubicBezTo>
                  <a:close/>
                  <a:moveTo>
                    <a:pt x="2373626" y="1791537"/>
                  </a:moveTo>
                  <a:cubicBezTo>
                    <a:pt x="2375350" y="1796709"/>
                    <a:pt x="2371902" y="1803605"/>
                    <a:pt x="2371902" y="1808777"/>
                  </a:cubicBezTo>
                  <a:cubicBezTo>
                    <a:pt x="2371902" y="1812225"/>
                    <a:pt x="2373626" y="1815673"/>
                    <a:pt x="2375350" y="1819121"/>
                  </a:cubicBezTo>
                  <a:cubicBezTo>
                    <a:pt x="2373626" y="1815673"/>
                    <a:pt x="2373626" y="1812225"/>
                    <a:pt x="2371902" y="1808777"/>
                  </a:cubicBezTo>
                  <a:cubicBezTo>
                    <a:pt x="2371902" y="1803605"/>
                    <a:pt x="2375350" y="1796709"/>
                    <a:pt x="2373626" y="1791537"/>
                  </a:cubicBezTo>
                  <a:close/>
                  <a:moveTo>
                    <a:pt x="2383970" y="1941524"/>
                  </a:moveTo>
                  <a:cubicBezTo>
                    <a:pt x="2399486" y="1936352"/>
                    <a:pt x="2404658" y="1927732"/>
                    <a:pt x="2408106" y="1917388"/>
                  </a:cubicBezTo>
                  <a:cubicBezTo>
                    <a:pt x="2404658" y="1927732"/>
                    <a:pt x="2399486" y="1936352"/>
                    <a:pt x="2383970" y="1941524"/>
                  </a:cubicBezTo>
                  <a:cubicBezTo>
                    <a:pt x="2370178" y="1946696"/>
                    <a:pt x="2363282" y="1951868"/>
                    <a:pt x="2361558" y="1958764"/>
                  </a:cubicBezTo>
                  <a:cubicBezTo>
                    <a:pt x="2363282" y="1951868"/>
                    <a:pt x="2370178" y="1946696"/>
                    <a:pt x="2383970" y="1941524"/>
                  </a:cubicBezTo>
                  <a:close/>
                  <a:moveTo>
                    <a:pt x="2401210" y="1760505"/>
                  </a:moveTo>
                  <a:lnTo>
                    <a:pt x="2401210" y="1760505"/>
                  </a:lnTo>
                  <a:cubicBezTo>
                    <a:pt x="2402934" y="1760505"/>
                    <a:pt x="2406382" y="1760505"/>
                    <a:pt x="2408106" y="1760505"/>
                  </a:cubicBezTo>
                  <a:cubicBezTo>
                    <a:pt x="2406382" y="1760505"/>
                    <a:pt x="2402934" y="1760505"/>
                    <a:pt x="2401210" y="1760505"/>
                  </a:cubicBezTo>
                  <a:close/>
                  <a:moveTo>
                    <a:pt x="2059860" y="2244947"/>
                  </a:moveTo>
                  <a:cubicBezTo>
                    <a:pt x="2056412" y="2246671"/>
                    <a:pt x="2052964" y="2246671"/>
                    <a:pt x="2047792" y="2248395"/>
                  </a:cubicBezTo>
                  <a:cubicBezTo>
                    <a:pt x="2052964" y="2248395"/>
                    <a:pt x="2056412" y="2246671"/>
                    <a:pt x="2059860" y="2244947"/>
                  </a:cubicBezTo>
                  <a:cubicBezTo>
                    <a:pt x="2094339" y="2229431"/>
                    <a:pt x="2130543" y="2234603"/>
                    <a:pt x="2166747" y="2231155"/>
                  </a:cubicBezTo>
                  <a:cubicBezTo>
                    <a:pt x="2171919" y="2231155"/>
                    <a:pt x="2177091" y="2231155"/>
                    <a:pt x="2182263" y="2231155"/>
                  </a:cubicBezTo>
                  <a:cubicBezTo>
                    <a:pt x="2177091" y="2231155"/>
                    <a:pt x="2171919" y="2231155"/>
                    <a:pt x="2166747" y="2231155"/>
                  </a:cubicBezTo>
                  <a:cubicBezTo>
                    <a:pt x="2130543" y="2234603"/>
                    <a:pt x="2094339" y="2229431"/>
                    <a:pt x="2059860" y="2244947"/>
                  </a:cubicBezTo>
                  <a:close/>
                  <a:moveTo>
                    <a:pt x="2120199" y="2548369"/>
                  </a:moveTo>
                  <a:cubicBezTo>
                    <a:pt x="2118475" y="2546646"/>
                    <a:pt x="2115027" y="2544922"/>
                    <a:pt x="2113304" y="2543197"/>
                  </a:cubicBezTo>
                  <a:cubicBezTo>
                    <a:pt x="2109855" y="2541474"/>
                    <a:pt x="2108132" y="2539750"/>
                    <a:pt x="2106407" y="2538026"/>
                  </a:cubicBezTo>
                  <a:cubicBezTo>
                    <a:pt x="2108132" y="2539750"/>
                    <a:pt x="2109855" y="2541474"/>
                    <a:pt x="2113304" y="2543197"/>
                  </a:cubicBezTo>
                  <a:cubicBezTo>
                    <a:pt x="2115027" y="2543197"/>
                    <a:pt x="2116751" y="2544922"/>
                    <a:pt x="2120199" y="2548369"/>
                  </a:cubicBezTo>
                  <a:close/>
                  <a:moveTo>
                    <a:pt x="2073652" y="2357006"/>
                  </a:moveTo>
                  <a:cubicBezTo>
                    <a:pt x="2071927" y="2351834"/>
                    <a:pt x="2071927" y="2346662"/>
                    <a:pt x="2075375" y="2343214"/>
                  </a:cubicBezTo>
                  <a:cubicBezTo>
                    <a:pt x="2071927" y="2346662"/>
                    <a:pt x="2071927" y="2351834"/>
                    <a:pt x="2073652" y="2357006"/>
                  </a:cubicBezTo>
                  <a:cubicBezTo>
                    <a:pt x="2075375" y="2365626"/>
                    <a:pt x="2077100" y="2374246"/>
                    <a:pt x="2071927" y="2381142"/>
                  </a:cubicBezTo>
                  <a:cubicBezTo>
                    <a:pt x="2077100" y="2374246"/>
                    <a:pt x="2075375" y="2365626"/>
                    <a:pt x="2073652" y="2357006"/>
                  </a:cubicBezTo>
                  <a:close/>
                  <a:moveTo>
                    <a:pt x="2020208" y="2336318"/>
                  </a:moveTo>
                  <a:cubicBezTo>
                    <a:pt x="2021932" y="2344938"/>
                    <a:pt x="2020208" y="2353558"/>
                    <a:pt x="2020208" y="2362178"/>
                  </a:cubicBezTo>
                  <a:cubicBezTo>
                    <a:pt x="2020208" y="2362178"/>
                    <a:pt x="2020208" y="2362178"/>
                    <a:pt x="2020208" y="2362178"/>
                  </a:cubicBezTo>
                  <a:cubicBezTo>
                    <a:pt x="2018484" y="2353558"/>
                    <a:pt x="2020208" y="2344938"/>
                    <a:pt x="2020208" y="2336318"/>
                  </a:cubicBezTo>
                  <a:close/>
                  <a:moveTo>
                    <a:pt x="2018484" y="2125991"/>
                  </a:moveTo>
                  <a:cubicBezTo>
                    <a:pt x="2018484" y="2122543"/>
                    <a:pt x="2016760" y="2120819"/>
                    <a:pt x="2015036" y="2117371"/>
                  </a:cubicBezTo>
                  <a:cubicBezTo>
                    <a:pt x="2016760" y="2120819"/>
                    <a:pt x="2018484" y="2122543"/>
                    <a:pt x="2018484" y="2125991"/>
                  </a:cubicBezTo>
                  <a:cubicBezTo>
                    <a:pt x="2018484" y="2127715"/>
                    <a:pt x="2020208" y="2129439"/>
                    <a:pt x="2020208" y="2131163"/>
                  </a:cubicBezTo>
                  <a:cubicBezTo>
                    <a:pt x="2020208" y="2129439"/>
                    <a:pt x="2020208" y="2127715"/>
                    <a:pt x="2018484" y="2125991"/>
                  </a:cubicBezTo>
                  <a:close/>
                  <a:moveTo>
                    <a:pt x="1978832" y="2046688"/>
                  </a:moveTo>
                  <a:cubicBezTo>
                    <a:pt x="1971936" y="2046688"/>
                    <a:pt x="1968488" y="2044964"/>
                    <a:pt x="1966764" y="2041516"/>
                  </a:cubicBezTo>
                  <a:cubicBezTo>
                    <a:pt x="1968488" y="2044964"/>
                    <a:pt x="1971936" y="2048412"/>
                    <a:pt x="1978832" y="2046688"/>
                  </a:cubicBezTo>
                  <a:cubicBezTo>
                    <a:pt x="2004692" y="2044964"/>
                    <a:pt x="2028828" y="2057032"/>
                    <a:pt x="2056412" y="2048412"/>
                  </a:cubicBezTo>
                  <a:cubicBezTo>
                    <a:pt x="2068480" y="2044964"/>
                    <a:pt x="2080547" y="2038068"/>
                    <a:pt x="2089167" y="2027724"/>
                  </a:cubicBezTo>
                  <a:cubicBezTo>
                    <a:pt x="2080547" y="2038068"/>
                    <a:pt x="2068480" y="2044964"/>
                    <a:pt x="2056412" y="2048412"/>
                  </a:cubicBezTo>
                  <a:cubicBezTo>
                    <a:pt x="2028828" y="2057032"/>
                    <a:pt x="2004692" y="2044964"/>
                    <a:pt x="1978832" y="2046688"/>
                  </a:cubicBezTo>
                  <a:close/>
                  <a:moveTo>
                    <a:pt x="2006416" y="2343214"/>
                  </a:moveTo>
                  <a:cubicBezTo>
                    <a:pt x="2004692" y="2350110"/>
                    <a:pt x="2004692" y="2355282"/>
                    <a:pt x="2002968" y="2360454"/>
                  </a:cubicBezTo>
                  <a:cubicBezTo>
                    <a:pt x="1999520" y="2360454"/>
                    <a:pt x="1996072" y="2360454"/>
                    <a:pt x="1992624" y="2362178"/>
                  </a:cubicBezTo>
                  <a:cubicBezTo>
                    <a:pt x="1996072" y="2362178"/>
                    <a:pt x="1999520" y="2360454"/>
                    <a:pt x="2002968" y="2360454"/>
                  </a:cubicBezTo>
                  <a:cubicBezTo>
                    <a:pt x="2004692" y="2355282"/>
                    <a:pt x="2004692" y="2348386"/>
                    <a:pt x="2006416" y="2343214"/>
                  </a:cubicBezTo>
                  <a:close/>
                  <a:moveTo>
                    <a:pt x="1925388" y="2046688"/>
                  </a:moveTo>
                  <a:cubicBezTo>
                    <a:pt x="1925388" y="2050136"/>
                    <a:pt x="1925388" y="2055308"/>
                    <a:pt x="1923664" y="2062204"/>
                  </a:cubicBezTo>
                  <a:cubicBezTo>
                    <a:pt x="1923664" y="2062204"/>
                    <a:pt x="1923664" y="2062204"/>
                    <a:pt x="1923664" y="2062204"/>
                  </a:cubicBezTo>
                  <a:cubicBezTo>
                    <a:pt x="1925388" y="2055308"/>
                    <a:pt x="1925388" y="2050136"/>
                    <a:pt x="1925388" y="2046688"/>
                  </a:cubicBezTo>
                  <a:close/>
                  <a:moveTo>
                    <a:pt x="1908148" y="1972556"/>
                  </a:moveTo>
                  <a:cubicBezTo>
                    <a:pt x="1889184" y="1972556"/>
                    <a:pt x="1870220" y="1972556"/>
                    <a:pt x="1852981" y="1972556"/>
                  </a:cubicBezTo>
                  <a:cubicBezTo>
                    <a:pt x="1844361" y="1972556"/>
                    <a:pt x="1842637" y="1979452"/>
                    <a:pt x="1837465" y="1986348"/>
                  </a:cubicBezTo>
                  <a:cubicBezTo>
                    <a:pt x="1835741" y="1989796"/>
                    <a:pt x="1835741" y="1994968"/>
                    <a:pt x="1835741" y="1996692"/>
                  </a:cubicBezTo>
                  <a:cubicBezTo>
                    <a:pt x="1834017" y="1993244"/>
                    <a:pt x="1834017" y="1989796"/>
                    <a:pt x="1837465" y="1986348"/>
                  </a:cubicBezTo>
                  <a:cubicBezTo>
                    <a:pt x="1840913" y="1977728"/>
                    <a:pt x="1842637" y="1972556"/>
                    <a:pt x="1852981" y="1972556"/>
                  </a:cubicBezTo>
                  <a:cubicBezTo>
                    <a:pt x="1871944" y="1970832"/>
                    <a:pt x="1890908" y="1970832"/>
                    <a:pt x="1908148" y="1972556"/>
                  </a:cubicBezTo>
                  <a:cubicBezTo>
                    <a:pt x="1921940" y="1972556"/>
                    <a:pt x="1934008" y="1974280"/>
                    <a:pt x="1940904" y="1984624"/>
                  </a:cubicBezTo>
                  <a:cubicBezTo>
                    <a:pt x="1934008" y="1974280"/>
                    <a:pt x="1921940" y="1972556"/>
                    <a:pt x="1908148" y="1972556"/>
                  </a:cubicBezTo>
                  <a:close/>
                  <a:moveTo>
                    <a:pt x="1875392" y="2241499"/>
                  </a:moveTo>
                  <a:cubicBezTo>
                    <a:pt x="1873668" y="2238051"/>
                    <a:pt x="1873668" y="2231155"/>
                    <a:pt x="1873668" y="2231155"/>
                  </a:cubicBezTo>
                  <a:cubicBezTo>
                    <a:pt x="1873668" y="2231155"/>
                    <a:pt x="1873668" y="2231155"/>
                    <a:pt x="1873668" y="2231155"/>
                  </a:cubicBezTo>
                  <a:cubicBezTo>
                    <a:pt x="1873668" y="2231155"/>
                    <a:pt x="1873668" y="2238051"/>
                    <a:pt x="1875392" y="2241499"/>
                  </a:cubicBezTo>
                  <a:cubicBezTo>
                    <a:pt x="1885736" y="2263911"/>
                    <a:pt x="1880564" y="2281151"/>
                    <a:pt x="1859876" y="2293219"/>
                  </a:cubicBezTo>
                  <a:cubicBezTo>
                    <a:pt x="1858153" y="2294943"/>
                    <a:pt x="1856428" y="2294943"/>
                    <a:pt x="1854704" y="2296667"/>
                  </a:cubicBezTo>
                  <a:cubicBezTo>
                    <a:pt x="1856428" y="2294943"/>
                    <a:pt x="1858153" y="2294943"/>
                    <a:pt x="1859876" y="2293219"/>
                  </a:cubicBezTo>
                  <a:cubicBezTo>
                    <a:pt x="1880564" y="2281151"/>
                    <a:pt x="1885736" y="2263911"/>
                    <a:pt x="1875392" y="2241499"/>
                  </a:cubicBezTo>
                  <a:close/>
                  <a:moveTo>
                    <a:pt x="1875392" y="2174263"/>
                  </a:moveTo>
                  <a:cubicBezTo>
                    <a:pt x="1859876" y="2163919"/>
                    <a:pt x="1844361" y="2160471"/>
                    <a:pt x="1847808" y="2134611"/>
                  </a:cubicBezTo>
                  <a:cubicBezTo>
                    <a:pt x="1849533" y="2119095"/>
                    <a:pt x="1828845" y="2113923"/>
                    <a:pt x="1821949" y="2098408"/>
                  </a:cubicBezTo>
                  <a:cubicBezTo>
                    <a:pt x="1821949" y="2098408"/>
                    <a:pt x="1821949" y="2098408"/>
                    <a:pt x="1821949" y="2098408"/>
                  </a:cubicBezTo>
                  <a:cubicBezTo>
                    <a:pt x="1828845" y="2113923"/>
                    <a:pt x="1849533" y="2119095"/>
                    <a:pt x="1847808" y="2134611"/>
                  </a:cubicBezTo>
                  <a:cubicBezTo>
                    <a:pt x="1844361" y="2160471"/>
                    <a:pt x="1859876" y="2165643"/>
                    <a:pt x="1875392" y="2174263"/>
                  </a:cubicBezTo>
                  <a:cubicBezTo>
                    <a:pt x="1882288" y="2177711"/>
                    <a:pt x="1887460" y="2188055"/>
                    <a:pt x="1894356" y="2189779"/>
                  </a:cubicBezTo>
                  <a:cubicBezTo>
                    <a:pt x="1885736" y="2188055"/>
                    <a:pt x="1880564" y="2179435"/>
                    <a:pt x="1875392" y="2174263"/>
                  </a:cubicBezTo>
                  <a:close/>
                  <a:moveTo>
                    <a:pt x="1849533" y="2300115"/>
                  </a:moveTo>
                  <a:cubicBezTo>
                    <a:pt x="1846085" y="2303563"/>
                    <a:pt x="1844361" y="2308735"/>
                    <a:pt x="1844361" y="2313907"/>
                  </a:cubicBezTo>
                  <a:cubicBezTo>
                    <a:pt x="1844361" y="2320803"/>
                    <a:pt x="1844361" y="2329422"/>
                    <a:pt x="1837465" y="2332870"/>
                  </a:cubicBezTo>
                  <a:cubicBezTo>
                    <a:pt x="1834017" y="2334594"/>
                    <a:pt x="1830569" y="2334594"/>
                    <a:pt x="1825397" y="2336318"/>
                  </a:cubicBezTo>
                  <a:cubicBezTo>
                    <a:pt x="1828845" y="2336318"/>
                    <a:pt x="1832293" y="2334594"/>
                    <a:pt x="1837465" y="2332870"/>
                  </a:cubicBezTo>
                  <a:cubicBezTo>
                    <a:pt x="1844361" y="2329422"/>
                    <a:pt x="1844361" y="2322527"/>
                    <a:pt x="1844361" y="2313907"/>
                  </a:cubicBezTo>
                  <a:cubicBezTo>
                    <a:pt x="1844361" y="2308735"/>
                    <a:pt x="1846085" y="2303563"/>
                    <a:pt x="1849533" y="2300115"/>
                  </a:cubicBezTo>
                  <a:close/>
                  <a:moveTo>
                    <a:pt x="1813329" y="1829465"/>
                  </a:moveTo>
                  <a:cubicBezTo>
                    <a:pt x="1811605" y="1853600"/>
                    <a:pt x="1797813" y="1862220"/>
                    <a:pt x="1780573" y="1870840"/>
                  </a:cubicBezTo>
                  <a:cubicBezTo>
                    <a:pt x="1780573" y="1867392"/>
                    <a:pt x="1780573" y="1863944"/>
                    <a:pt x="1780573" y="1860496"/>
                  </a:cubicBezTo>
                  <a:cubicBezTo>
                    <a:pt x="1780573" y="1863944"/>
                    <a:pt x="1780573" y="1867392"/>
                    <a:pt x="1780573" y="1870840"/>
                  </a:cubicBezTo>
                  <a:cubicBezTo>
                    <a:pt x="1797813" y="1862220"/>
                    <a:pt x="1813329" y="1853600"/>
                    <a:pt x="1813329" y="1829465"/>
                  </a:cubicBezTo>
                  <a:cubicBezTo>
                    <a:pt x="1813329" y="1817397"/>
                    <a:pt x="1827121" y="1807053"/>
                    <a:pt x="1835741" y="1813949"/>
                  </a:cubicBezTo>
                  <a:cubicBezTo>
                    <a:pt x="1856428" y="1831189"/>
                    <a:pt x="1884012" y="1822569"/>
                    <a:pt x="1902976" y="1843257"/>
                  </a:cubicBezTo>
                  <a:cubicBezTo>
                    <a:pt x="1916768" y="1858772"/>
                    <a:pt x="1925388" y="1853600"/>
                    <a:pt x="1927112" y="1827741"/>
                  </a:cubicBezTo>
                  <a:cubicBezTo>
                    <a:pt x="1927112" y="1817397"/>
                    <a:pt x="1928836" y="1812225"/>
                    <a:pt x="1937456" y="1808777"/>
                  </a:cubicBezTo>
                  <a:cubicBezTo>
                    <a:pt x="1949524" y="1805329"/>
                    <a:pt x="1947800" y="1793261"/>
                    <a:pt x="1947800" y="1784641"/>
                  </a:cubicBezTo>
                  <a:lnTo>
                    <a:pt x="1947800" y="1784641"/>
                  </a:lnTo>
                  <a:cubicBezTo>
                    <a:pt x="1947800" y="1793261"/>
                    <a:pt x="1949524" y="1805329"/>
                    <a:pt x="1937456" y="1808777"/>
                  </a:cubicBezTo>
                  <a:cubicBezTo>
                    <a:pt x="1928836" y="1812225"/>
                    <a:pt x="1927112" y="1817397"/>
                    <a:pt x="1927112" y="1827741"/>
                  </a:cubicBezTo>
                  <a:cubicBezTo>
                    <a:pt x="1927112" y="1851877"/>
                    <a:pt x="1918492" y="1857048"/>
                    <a:pt x="1902976" y="1843257"/>
                  </a:cubicBezTo>
                  <a:cubicBezTo>
                    <a:pt x="1884012" y="1822569"/>
                    <a:pt x="1854704" y="1831189"/>
                    <a:pt x="1835741" y="1813949"/>
                  </a:cubicBezTo>
                  <a:cubicBezTo>
                    <a:pt x="1827121" y="1805329"/>
                    <a:pt x="1813329" y="1815673"/>
                    <a:pt x="1813329" y="1829465"/>
                  </a:cubicBezTo>
                  <a:close/>
                  <a:moveTo>
                    <a:pt x="1816777" y="2129439"/>
                  </a:moveTo>
                  <a:cubicBezTo>
                    <a:pt x="1816777" y="2131163"/>
                    <a:pt x="1815053" y="2134611"/>
                    <a:pt x="1815053" y="2136335"/>
                  </a:cubicBezTo>
                  <a:cubicBezTo>
                    <a:pt x="1815053" y="2132887"/>
                    <a:pt x="1816777" y="2131163"/>
                    <a:pt x="1816777" y="2129439"/>
                  </a:cubicBezTo>
                  <a:lnTo>
                    <a:pt x="1816777" y="2129439"/>
                  </a:lnTo>
                  <a:cubicBezTo>
                    <a:pt x="1816777" y="2129439"/>
                    <a:pt x="1816777" y="2129439"/>
                    <a:pt x="1816777" y="2129439"/>
                  </a:cubicBezTo>
                  <a:close/>
                  <a:moveTo>
                    <a:pt x="1680581" y="2531130"/>
                  </a:moveTo>
                  <a:cubicBezTo>
                    <a:pt x="1670237" y="2529406"/>
                    <a:pt x="1656445" y="2529406"/>
                    <a:pt x="1651273" y="2538026"/>
                  </a:cubicBezTo>
                  <a:cubicBezTo>
                    <a:pt x="1656445" y="2529406"/>
                    <a:pt x="1670237" y="2529406"/>
                    <a:pt x="1680581" y="2531130"/>
                  </a:cubicBezTo>
                  <a:cubicBezTo>
                    <a:pt x="1689201" y="2532854"/>
                    <a:pt x="1692649" y="2538026"/>
                    <a:pt x="1692649" y="2544922"/>
                  </a:cubicBezTo>
                  <a:cubicBezTo>
                    <a:pt x="1694373" y="2538026"/>
                    <a:pt x="1690925" y="2532854"/>
                    <a:pt x="1680581" y="2531130"/>
                  </a:cubicBezTo>
                  <a:close/>
                  <a:moveTo>
                    <a:pt x="1668513" y="2636293"/>
                  </a:moveTo>
                  <a:cubicBezTo>
                    <a:pt x="1668513" y="2646637"/>
                    <a:pt x="1666789" y="2651809"/>
                    <a:pt x="1663341" y="2655257"/>
                  </a:cubicBezTo>
                  <a:cubicBezTo>
                    <a:pt x="1666789" y="2651809"/>
                    <a:pt x="1668513" y="2646637"/>
                    <a:pt x="1668513" y="2636293"/>
                  </a:cubicBezTo>
                  <a:cubicBezTo>
                    <a:pt x="1668513" y="2606985"/>
                    <a:pt x="1661617" y="2575953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61617" y="2575953"/>
                    <a:pt x="1668513" y="2606985"/>
                    <a:pt x="1668513" y="2636293"/>
                  </a:cubicBezTo>
                  <a:close/>
                  <a:moveTo>
                    <a:pt x="1670237" y="2427690"/>
                  </a:moveTo>
                  <a:cubicBezTo>
                    <a:pt x="1670237" y="2427690"/>
                    <a:pt x="1670237" y="2427690"/>
                    <a:pt x="1670237" y="2427690"/>
                  </a:cubicBezTo>
                  <a:cubicBezTo>
                    <a:pt x="1682305" y="2425966"/>
                    <a:pt x="1696097" y="2431138"/>
                    <a:pt x="1711613" y="2415622"/>
                  </a:cubicBezTo>
                  <a:cubicBezTo>
                    <a:pt x="1711613" y="2415622"/>
                    <a:pt x="1711613" y="2415622"/>
                    <a:pt x="1711613" y="2415622"/>
                  </a:cubicBezTo>
                  <a:cubicBezTo>
                    <a:pt x="1696097" y="2432862"/>
                    <a:pt x="1682305" y="2427690"/>
                    <a:pt x="1670237" y="2427690"/>
                  </a:cubicBezTo>
                  <a:close/>
                  <a:moveTo>
                    <a:pt x="1699545" y="2360454"/>
                  </a:moveTo>
                  <a:cubicBezTo>
                    <a:pt x="1685753" y="2350110"/>
                    <a:pt x="1670237" y="2343214"/>
                    <a:pt x="1654721" y="2336318"/>
                  </a:cubicBezTo>
                  <a:cubicBezTo>
                    <a:pt x="1611622" y="2358730"/>
                    <a:pt x="1566798" y="2350110"/>
                    <a:pt x="1523698" y="2334594"/>
                  </a:cubicBezTo>
                  <a:cubicBezTo>
                    <a:pt x="1521974" y="2334594"/>
                    <a:pt x="1516802" y="2331147"/>
                    <a:pt x="1516802" y="2331147"/>
                  </a:cubicBezTo>
                  <a:cubicBezTo>
                    <a:pt x="1516802" y="2331147"/>
                    <a:pt x="1516802" y="2331147"/>
                    <a:pt x="1516802" y="2331147"/>
                  </a:cubicBezTo>
                  <a:cubicBezTo>
                    <a:pt x="1516802" y="2331147"/>
                    <a:pt x="1521974" y="2332870"/>
                    <a:pt x="1523698" y="2334594"/>
                  </a:cubicBezTo>
                  <a:cubicBezTo>
                    <a:pt x="1566798" y="2350110"/>
                    <a:pt x="1611622" y="2358730"/>
                    <a:pt x="1654721" y="2336318"/>
                  </a:cubicBezTo>
                  <a:cubicBezTo>
                    <a:pt x="1666789" y="2313907"/>
                    <a:pt x="1682305" y="2315630"/>
                    <a:pt x="1699545" y="2329422"/>
                  </a:cubicBezTo>
                  <a:cubicBezTo>
                    <a:pt x="1699545" y="2329422"/>
                    <a:pt x="1701269" y="2331147"/>
                    <a:pt x="1701269" y="2331147"/>
                  </a:cubicBezTo>
                  <a:cubicBezTo>
                    <a:pt x="1701269" y="2331147"/>
                    <a:pt x="1699545" y="2329422"/>
                    <a:pt x="1699545" y="2329422"/>
                  </a:cubicBezTo>
                  <a:cubicBezTo>
                    <a:pt x="1680581" y="2317355"/>
                    <a:pt x="1666789" y="2315630"/>
                    <a:pt x="1654721" y="2336318"/>
                  </a:cubicBezTo>
                  <a:cubicBezTo>
                    <a:pt x="1668513" y="2343214"/>
                    <a:pt x="1685753" y="2350110"/>
                    <a:pt x="1699545" y="2360454"/>
                  </a:cubicBezTo>
                  <a:cubicBezTo>
                    <a:pt x="1718509" y="2374246"/>
                    <a:pt x="1718509" y="2375970"/>
                    <a:pt x="1734025" y="2353558"/>
                  </a:cubicBezTo>
                  <a:cubicBezTo>
                    <a:pt x="1730577" y="2353558"/>
                    <a:pt x="1727129" y="2351834"/>
                    <a:pt x="1723681" y="2350110"/>
                  </a:cubicBezTo>
                  <a:cubicBezTo>
                    <a:pt x="1727129" y="2351834"/>
                    <a:pt x="1730577" y="2353558"/>
                    <a:pt x="1734025" y="2353558"/>
                  </a:cubicBezTo>
                  <a:cubicBezTo>
                    <a:pt x="1740921" y="2341490"/>
                    <a:pt x="1751265" y="2331147"/>
                    <a:pt x="1751265" y="2317355"/>
                  </a:cubicBezTo>
                  <a:cubicBezTo>
                    <a:pt x="1751265" y="2331147"/>
                    <a:pt x="1740921" y="2341490"/>
                    <a:pt x="1734025" y="2353558"/>
                  </a:cubicBezTo>
                  <a:cubicBezTo>
                    <a:pt x="1716785" y="2375970"/>
                    <a:pt x="1718509" y="2374246"/>
                    <a:pt x="1699545" y="2360454"/>
                  </a:cubicBezTo>
                  <a:close/>
                  <a:moveTo>
                    <a:pt x="1454738" y="2639741"/>
                  </a:moveTo>
                  <a:lnTo>
                    <a:pt x="1454738" y="2639741"/>
                  </a:lnTo>
                  <a:cubicBezTo>
                    <a:pt x="1446118" y="2638017"/>
                    <a:pt x="1437498" y="2634569"/>
                    <a:pt x="1427154" y="2634569"/>
                  </a:cubicBezTo>
                  <a:cubicBezTo>
                    <a:pt x="1421982" y="2634569"/>
                    <a:pt x="1413362" y="2639741"/>
                    <a:pt x="1411638" y="2644913"/>
                  </a:cubicBezTo>
                  <a:cubicBezTo>
                    <a:pt x="1409914" y="2648361"/>
                    <a:pt x="1411638" y="2650085"/>
                    <a:pt x="1411638" y="2651809"/>
                  </a:cubicBezTo>
                  <a:cubicBezTo>
                    <a:pt x="1409914" y="2650085"/>
                    <a:pt x="1409914" y="2648361"/>
                    <a:pt x="1411638" y="2644913"/>
                  </a:cubicBezTo>
                  <a:cubicBezTo>
                    <a:pt x="1413362" y="2639741"/>
                    <a:pt x="1421982" y="2634569"/>
                    <a:pt x="1427154" y="2634569"/>
                  </a:cubicBezTo>
                  <a:cubicBezTo>
                    <a:pt x="1437498" y="2634569"/>
                    <a:pt x="1446118" y="2638017"/>
                    <a:pt x="1454738" y="2639741"/>
                  </a:cubicBezTo>
                  <a:cubicBezTo>
                    <a:pt x="1461634" y="2612157"/>
                    <a:pt x="1451290" y="2584573"/>
                    <a:pt x="1456462" y="2556989"/>
                  </a:cubicBezTo>
                  <a:cubicBezTo>
                    <a:pt x="1456462" y="2556989"/>
                    <a:pt x="1456462" y="2556989"/>
                    <a:pt x="1456462" y="2556989"/>
                  </a:cubicBezTo>
                  <a:cubicBezTo>
                    <a:pt x="1451290" y="2584573"/>
                    <a:pt x="1461634" y="2612157"/>
                    <a:pt x="1454738" y="2639741"/>
                  </a:cubicBez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cubicBezTo>
                    <a:pt x="1454738" y="2639741"/>
                    <a:pt x="1454738" y="2639741"/>
                    <a:pt x="1454738" y="2639741"/>
                  </a:cubicBezTo>
                  <a:cubicBezTo>
                    <a:pt x="1466806" y="2665601"/>
                    <a:pt x="1475426" y="2693185"/>
                    <a:pt x="1503010" y="2705253"/>
                  </a:cubicBezTo>
                  <a:cubicBezTo>
                    <a:pt x="1513354" y="2710425"/>
                    <a:pt x="1509906" y="2739733"/>
                    <a:pt x="1532318" y="2724217"/>
                  </a:cubicBezTo>
                  <a:cubicBezTo>
                    <a:pt x="1544386" y="2715597"/>
                    <a:pt x="1558178" y="2710425"/>
                    <a:pt x="1565074" y="2694909"/>
                  </a:cubicBezTo>
                  <a:cubicBezTo>
                    <a:pt x="1565074" y="2694909"/>
                    <a:pt x="1565074" y="2694909"/>
                    <a:pt x="1565074" y="2694909"/>
                  </a:cubicBezTo>
                  <a:cubicBezTo>
                    <a:pt x="1558178" y="2708701"/>
                    <a:pt x="1544386" y="2715597"/>
                    <a:pt x="1532318" y="2724217"/>
                  </a:cubicBezTo>
                  <a:cubicBezTo>
                    <a:pt x="1509906" y="2739733"/>
                    <a:pt x="1513354" y="2710425"/>
                    <a:pt x="1503010" y="2705253"/>
                  </a:cubicBezTo>
                  <a:cubicBezTo>
                    <a:pt x="1475426" y="2693185"/>
                    <a:pt x="1466806" y="2665601"/>
                    <a:pt x="1454738" y="2639741"/>
                  </a:cubicBezTo>
                  <a:close/>
                  <a:moveTo>
                    <a:pt x="1461634" y="2869032"/>
                  </a:moveTo>
                  <a:cubicBezTo>
                    <a:pt x="1461634" y="2869032"/>
                    <a:pt x="1461634" y="2869032"/>
                    <a:pt x="1461634" y="2869032"/>
                  </a:cubicBezTo>
                  <a:cubicBezTo>
                    <a:pt x="1461634" y="2863860"/>
                    <a:pt x="1458186" y="2858688"/>
                    <a:pt x="1456462" y="2853516"/>
                  </a:cubicBezTo>
                  <a:cubicBezTo>
                    <a:pt x="1458186" y="2858688"/>
                    <a:pt x="1461634" y="2863860"/>
                    <a:pt x="1461634" y="2869032"/>
                  </a:cubicBezTo>
                  <a:close/>
                  <a:moveTo>
                    <a:pt x="1421982" y="2658705"/>
                  </a:move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8878" y="2672497"/>
                    <a:pt x="1447842" y="2682841"/>
                    <a:pt x="1442670" y="2703529"/>
                  </a:cubicBezTo>
                  <a:cubicBezTo>
                    <a:pt x="1432326" y="2701805"/>
                    <a:pt x="1425430" y="2694909"/>
                    <a:pt x="1418534" y="2688013"/>
                  </a:cubicBezTo>
                  <a:cubicBezTo>
                    <a:pt x="1425430" y="2694909"/>
                    <a:pt x="1432326" y="2701805"/>
                    <a:pt x="1442670" y="2703529"/>
                  </a:cubicBezTo>
                  <a:cubicBezTo>
                    <a:pt x="1447842" y="2681117"/>
                    <a:pt x="1430602" y="2672497"/>
                    <a:pt x="1421982" y="2658705"/>
                  </a:cubicBezTo>
                  <a:close/>
                  <a:moveTo>
                    <a:pt x="1344403" y="2693185"/>
                  </a:moveTo>
                  <a:cubicBezTo>
                    <a:pt x="1342679" y="2700081"/>
                    <a:pt x="1340955" y="2706977"/>
                    <a:pt x="1340955" y="2713873"/>
                  </a:cubicBezTo>
                  <a:cubicBezTo>
                    <a:pt x="1337507" y="2732837"/>
                    <a:pt x="1328887" y="2743181"/>
                    <a:pt x="1308199" y="2741457"/>
                  </a:cubicBezTo>
                  <a:cubicBezTo>
                    <a:pt x="1301303" y="2739733"/>
                    <a:pt x="1296131" y="2741457"/>
                    <a:pt x="1289235" y="2741457"/>
                  </a:cubicBezTo>
                  <a:cubicBezTo>
                    <a:pt x="1285787" y="2750077"/>
                    <a:pt x="1303027" y="2769041"/>
                    <a:pt x="1278891" y="2762145"/>
                  </a:cubicBezTo>
                  <a:cubicBezTo>
                    <a:pt x="1268547" y="2758697"/>
                    <a:pt x="1258203" y="2760421"/>
                    <a:pt x="1249583" y="2753525"/>
                  </a:cubicBezTo>
                  <a:cubicBezTo>
                    <a:pt x="1258203" y="2760421"/>
                    <a:pt x="1268547" y="2760421"/>
                    <a:pt x="1278891" y="2762145"/>
                  </a:cubicBezTo>
                  <a:cubicBezTo>
                    <a:pt x="1303027" y="2769041"/>
                    <a:pt x="1284063" y="2750077"/>
                    <a:pt x="1289235" y="2741457"/>
                  </a:cubicBezTo>
                  <a:cubicBezTo>
                    <a:pt x="1294407" y="2741457"/>
                    <a:pt x="1301303" y="2741457"/>
                    <a:pt x="1308199" y="2741457"/>
                  </a:cubicBezTo>
                  <a:cubicBezTo>
                    <a:pt x="1328887" y="2744905"/>
                    <a:pt x="1337507" y="2732837"/>
                    <a:pt x="1340955" y="2713873"/>
                  </a:cubicBezTo>
                  <a:cubicBezTo>
                    <a:pt x="1342679" y="2706977"/>
                    <a:pt x="1342679" y="2700081"/>
                    <a:pt x="1344403" y="2693185"/>
                  </a:cubicBezTo>
                  <a:cubicBezTo>
                    <a:pt x="1353023" y="2665601"/>
                    <a:pt x="1371987" y="2660429"/>
                    <a:pt x="1397846" y="2670773"/>
                  </a:cubicBezTo>
                  <a:cubicBezTo>
                    <a:pt x="1404742" y="2674221"/>
                    <a:pt x="1409914" y="2677669"/>
                    <a:pt x="1415086" y="2682841"/>
                  </a:cubicBezTo>
                  <a:cubicBezTo>
                    <a:pt x="1409914" y="2677669"/>
                    <a:pt x="1404742" y="2672497"/>
                    <a:pt x="1397846" y="2670773"/>
                  </a:cubicBezTo>
                  <a:cubicBezTo>
                    <a:pt x="1373711" y="2660429"/>
                    <a:pt x="1353023" y="2667325"/>
                    <a:pt x="1344403" y="2693185"/>
                  </a:cubicBezTo>
                  <a:close/>
                  <a:moveTo>
                    <a:pt x="1390950" y="2813864"/>
                  </a:moveTo>
                  <a:lnTo>
                    <a:pt x="1390950" y="2813864"/>
                  </a:lnTo>
                  <a:cubicBezTo>
                    <a:pt x="1390950" y="2812140"/>
                    <a:pt x="1389226" y="2810416"/>
                    <a:pt x="1389226" y="2808692"/>
                  </a:cubicBezTo>
                  <a:cubicBezTo>
                    <a:pt x="1389226" y="2810416"/>
                    <a:pt x="1389226" y="2812140"/>
                    <a:pt x="1390950" y="2813864"/>
                  </a:cubicBezTo>
                  <a:close/>
                  <a:moveTo>
                    <a:pt x="1280615" y="2843172"/>
                  </a:moveTo>
                  <a:cubicBezTo>
                    <a:pt x="1280615" y="2843172"/>
                    <a:pt x="1280615" y="2843172"/>
                    <a:pt x="1280615" y="2843172"/>
                  </a:cubicBezTo>
                  <a:lnTo>
                    <a:pt x="1280615" y="2843172"/>
                  </a:lnTo>
                  <a:cubicBezTo>
                    <a:pt x="1296131" y="2822484"/>
                    <a:pt x="1327163" y="2819036"/>
                    <a:pt x="1334059" y="2788005"/>
                  </a:cubicBezTo>
                  <a:cubicBezTo>
                    <a:pt x="1335783" y="2779385"/>
                    <a:pt x="1351299" y="2781108"/>
                    <a:pt x="1359919" y="2784556"/>
                  </a:cubicBezTo>
                  <a:cubicBezTo>
                    <a:pt x="1366815" y="2788005"/>
                    <a:pt x="1373711" y="2791453"/>
                    <a:pt x="1378883" y="2796625"/>
                  </a:cubicBezTo>
                  <a:cubicBezTo>
                    <a:pt x="1373711" y="2791453"/>
                    <a:pt x="1366815" y="2788005"/>
                    <a:pt x="1359919" y="2784556"/>
                  </a:cubicBezTo>
                  <a:cubicBezTo>
                    <a:pt x="1351299" y="2781108"/>
                    <a:pt x="1335783" y="2779385"/>
                    <a:pt x="1334059" y="2788005"/>
                  </a:cubicBezTo>
                  <a:cubicBezTo>
                    <a:pt x="1327163" y="2819036"/>
                    <a:pt x="1296131" y="2820760"/>
                    <a:pt x="1280615" y="2843172"/>
                  </a:cubicBezTo>
                  <a:close/>
                  <a:moveTo>
                    <a:pt x="1332335" y="2934544"/>
                  </a:moveTo>
                  <a:cubicBezTo>
                    <a:pt x="1332335" y="2934544"/>
                    <a:pt x="1330611" y="2936268"/>
                    <a:pt x="1328887" y="2936268"/>
                  </a:cubicBezTo>
                  <a:cubicBezTo>
                    <a:pt x="1328887" y="2936268"/>
                    <a:pt x="1328887" y="2936268"/>
                    <a:pt x="1328887" y="2936268"/>
                  </a:cubicBezTo>
                  <a:cubicBezTo>
                    <a:pt x="1330611" y="2934544"/>
                    <a:pt x="1332335" y="2934544"/>
                    <a:pt x="1332335" y="2934544"/>
                  </a:cubicBezTo>
                  <a:close/>
                  <a:moveTo>
                    <a:pt x="1251307" y="2937992"/>
                  </a:moveTo>
                  <a:cubicBezTo>
                    <a:pt x="1230619" y="2932820"/>
                    <a:pt x="1220275" y="2912132"/>
                    <a:pt x="1206483" y="2898340"/>
                  </a:cubicBezTo>
                  <a:cubicBezTo>
                    <a:pt x="1220275" y="2912132"/>
                    <a:pt x="1230619" y="2932820"/>
                    <a:pt x="1251307" y="2937992"/>
                  </a:cubicBezTo>
                  <a:cubicBezTo>
                    <a:pt x="1256479" y="2939716"/>
                    <a:pt x="1258203" y="2946612"/>
                    <a:pt x="1254755" y="2953508"/>
                  </a:cubicBezTo>
                  <a:cubicBezTo>
                    <a:pt x="1247859" y="2965576"/>
                    <a:pt x="1242687" y="2977644"/>
                    <a:pt x="1234067" y="2987988"/>
                  </a:cubicBezTo>
                  <a:cubicBezTo>
                    <a:pt x="1230619" y="2993160"/>
                    <a:pt x="1227171" y="2994884"/>
                    <a:pt x="1221999" y="2994884"/>
                  </a:cubicBezTo>
                  <a:cubicBezTo>
                    <a:pt x="1227171" y="2994884"/>
                    <a:pt x="1230619" y="2993160"/>
                    <a:pt x="1234067" y="2987988"/>
                  </a:cubicBezTo>
                  <a:cubicBezTo>
                    <a:pt x="1242687" y="2977644"/>
                    <a:pt x="1247859" y="2965576"/>
                    <a:pt x="1254755" y="2953508"/>
                  </a:cubicBezTo>
                  <a:cubicBezTo>
                    <a:pt x="1258203" y="2946612"/>
                    <a:pt x="1254755" y="2939716"/>
                    <a:pt x="1251307" y="2937992"/>
                  </a:cubicBezTo>
                  <a:close/>
                  <a:moveTo>
                    <a:pt x="1168556" y="2825932"/>
                  </a:moveTo>
                  <a:cubicBezTo>
                    <a:pt x="1168556" y="2825932"/>
                    <a:pt x="1168556" y="2825932"/>
                    <a:pt x="1168556" y="2825932"/>
                  </a:cubicBezTo>
                  <a:cubicBezTo>
                    <a:pt x="1166831" y="2843172"/>
                    <a:pt x="1192691" y="2855240"/>
                    <a:pt x="1173727" y="2874204"/>
                  </a:cubicBezTo>
                  <a:cubicBezTo>
                    <a:pt x="1172003" y="2875928"/>
                    <a:pt x="1175451" y="2882824"/>
                    <a:pt x="1178899" y="2882824"/>
                  </a:cubicBezTo>
                  <a:cubicBezTo>
                    <a:pt x="1182347" y="2882824"/>
                    <a:pt x="1185795" y="2884548"/>
                    <a:pt x="1189243" y="2886272"/>
                  </a:cubicBezTo>
                  <a:cubicBezTo>
                    <a:pt x="1185795" y="2884548"/>
                    <a:pt x="1182347" y="2884548"/>
                    <a:pt x="1178899" y="2882824"/>
                  </a:cubicBezTo>
                  <a:cubicBezTo>
                    <a:pt x="1175451" y="2882824"/>
                    <a:pt x="1172003" y="2875928"/>
                    <a:pt x="1173727" y="2874204"/>
                  </a:cubicBezTo>
                  <a:cubicBezTo>
                    <a:pt x="1194415" y="2855240"/>
                    <a:pt x="1166831" y="2841448"/>
                    <a:pt x="1168556" y="2825932"/>
                  </a:cubicBezTo>
                  <a:close/>
                  <a:moveTo>
                    <a:pt x="1177175" y="2803520"/>
                  </a:moveTo>
                  <a:cubicBezTo>
                    <a:pt x="1172003" y="2800072"/>
                    <a:pt x="1166831" y="2801796"/>
                    <a:pt x="1163384" y="2806968"/>
                  </a:cubicBezTo>
                  <a:cubicBezTo>
                    <a:pt x="1159936" y="2812140"/>
                    <a:pt x="1161660" y="2817312"/>
                    <a:pt x="1165107" y="2820760"/>
                  </a:cubicBezTo>
                  <a:cubicBezTo>
                    <a:pt x="1161660" y="2817312"/>
                    <a:pt x="1159936" y="2812140"/>
                    <a:pt x="1163384" y="2806968"/>
                  </a:cubicBezTo>
                  <a:cubicBezTo>
                    <a:pt x="1166831" y="2801796"/>
                    <a:pt x="1172003" y="2801796"/>
                    <a:pt x="1177175" y="2803520"/>
                  </a:cubicBezTo>
                  <a:cubicBezTo>
                    <a:pt x="1185795" y="2808692"/>
                    <a:pt x="1196139" y="2806968"/>
                    <a:pt x="1201311" y="2813864"/>
                  </a:cubicBezTo>
                  <a:cubicBezTo>
                    <a:pt x="1196139" y="2806968"/>
                    <a:pt x="1184071" y="2808692"/>
                    <a:pt x="1177175" y="2803520"/>
                  </a:cubicBezTo>
                  <a:close/>
                  <a:moveTo>
                    <a:pt x="1103044" y="2832828"/>
                  </a:moveTo>
                  <a:cubicBezTo>
                    <a:pt x="1111664" y="2851792"/>
                    <a:pt x="1099596" y="2862136"/>
                    <a:pt x="1082356" y="2867308"/>
                  </a:cubicBezTo>
                  <a:cubicBezTo>
                    <a:pt x="1082356" y="2877652"/>
                    <a:pt x="1080632" y="2886272"/>
                    <a:pt x="1090976" y="2893168"/>
                  </a:cubicBezTo>
                  <a:cubicBezTo>
                    <a:pt x="1099596" y="2893168"/>
                    <a:pt x="1106492" y="2898340"/>
                    <a:pt x="1115112" y="2901788"/>
                  </a:cubicBezTo>
                  <a:cubicBezTo>
                    <a:pt x="1118560" y="2901788"/>
                    <a:pt x="1122008" y="2901788"/>
                    <a:pt x="1125456" y="2901788"/>
                  </a:cubicBezTo>
                  <a:cubicBezTo>
                    <a:pt x="1122008" y="2901788"/>
                    <a:pt x="1118560" y="2901788"/>
                    <a:pt x="1115112" y="2901788"/>
                  </a:cubicBezTo>
                  <a:cubicBezTo>
                    <a:pt x="1108216" y="2898340"/>
                    <a:pt x="1099596" y="2893168"/>
                    <a:pt x="1090976" y="2893168"/>
                  </a:cubicBezTo>
                  <a:cubicBezTo>
                    <a:pt x="1090976" y="2893168"/>
                    <a:pt x="1090976" y="2893168"/>
                    <a:pt x="1090976" y="2893168"/>
                  </a:cubicBezTo>
                  <a:lnTo>
                    <a:pt x="1090976" y="2893168"/>
                  </a:lnTo>
                  <a:cubicBezTo>
                    <a:pt x="1082356" y="2886272"/>
                    <a:pt x="1082356" y="2877652"/>
                    <a:pt x="1082356" y="2867308"/>
                  </a:cubicBezTo>
                  <a:lnTo>
                    <a:pt x="1082356" y="2867308"/>
                  </a:lnTo>
                  <a:cubicBezTo>
                    <a:pt x="1072012" y="2867308"/>
                    <a:pt x="1061668" y="2869032"/>
                    <a:pt x="1053048" y="2875928"/>
                  </a:cubicBezTo>
                  <a:cubicBezTo>
                    <a:pt x="1061668" y="2870756"/>
                    <a:pt x="1072012" y="2867308"/>
                    <a:pt x="1082356" y="2867308"/>
                  </a:cubicBezTo>
                  <a:cubicBezTo>
                    <a:pt x="1082356" y="2867308"/>
                    <a:pt x="1082356" y="2867308"/>
                    <a:pt x="1082356" y="2867308"/>
                  </a:cubicBezTo>
                  <a:lnTo>
                    <a:pt x="1082356" y="2867308"/>
                  </a:lnTo>
                  <a:cubicBezTo>
                    <a:pt x="1097872" y="2862136"/>
                    <a:pt x="1111664" y="2851792"/>
                    <a:pt x="1103044" y="2832828"/>
                  </a:cubicBezTo>
                  <a:cubicBezTo>
                    <a:pt x="1096148" y="2819036"/>
                    <a:pt x="1097872" y="2805245"/>
                    <a:pt x="1099596" y="2791453"/>
                  </a:cubicBezTo>
                  <a:cubicBezTo>
                    <a:pt x="1101320" y="2774213"/>
                    <a:pt x="1122008" y="2779385"/>
                    <a:pt x="1128904" y="2760421"/>
                  </a:cubicBezTo>
                  <a:cubicBezTo>
                    <a:pt x="1085804" y="2748353"/>
                    <a:pt x="1049600" y="2710425"/>
                    <a:pt x="1001328" y="2727665"/>
                  </a:cubicBezTo>
                  <a:lnTo>
                    <a:pt x="1001328" y="2727665"/>
                  </a:lnTo>
                  <a:cubicBezTo>
                    <a:pt x="1049600" y="2708701"/>
                    <a:pt x="1085804" y="2748353"/>
                    <a:pt x="1128904" y="2760421"/>
                  </a:cubicBezTo>
                  <a:cubicBezTo>
                    <a:pt x="1122008" y="2779385"/>
                    <a:pt x="1101320" y="2775936"/>
                    <a:pt x="1099596" y="2791453"/>
                  </a:cubicBezTo>
                  <a:cubicBezTo>
                    <a:pt x="1097872" y="2805245"/>
                    <a:pt x="1096148" y="2817312"/>
                    <a:pt x="1103044" y="2832828"/>
                  </a:cubicBezTo>
                  <a:close/>
                  <a:moveTo>
                    <a:pt x="1039256" y="2875928"/>
                  </a:moveTo>
                  <a:cubicBezTo>
                    <a:pt x="1042704" y="2875928"/>
                    <a:pt x="1046152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6152" y="2875928"/>
                    <a:pt x="1042704" y="2875928"/>
                    <a:pt x="1039256" y="2875928"/>
                  </a:cubicBezTo>
                  <a:close/>
                  <a:moveTo>
                    <a:pt x="1035808" y="2856964"/>
                  </a:moveTo>
                  <a:cubicBezTo>
                    <a:pt x="1028912" y="2862136"/>
                    <a:pt x="1020292" y="2863860"/>
                    <a:pt x="1013396" y="2867308"/>
                  </a:cubicBezTo>
                  <a:cubicBezTo>
                    <a:pt x="1022016" y="2865584"/>
                    <a:pt x="1028912" y="2862136"/>
                    <a:pt x="1035808" y="2856964"/>
                  </a:cubicBezTo>
                  <a:cubicBezTo>
                    <a:pt x="1037532" y="2855240"/>
                    <a:pt x="1040980" y="2855240"/>
                    <a:pt x="1042704" y="2853516"/>
                  </a:cubicBezTo>
                  <a:cubicBezTo>
                    <a:pt x="1040980" y="2855240"/>
                    <a:pt x="1039256" y="2855240"/>
                    <a:pt x="1035808" y="2856964"/>
                  </a:cubicBezTo>
                  <a:close/>
                  <a:moveTo>
                    <a:pt x="1099596" y="2724217"/>
                  </a:moveTo>
                  <a:cubicBezTo>
                    <a:pt x="1099596" y="2725941"/>
                    <a:pt x="1099596" y="2725941"/>
                    <a:pt x="1099596" y="2727665"/>
                  </a:cubicBezTo>
                  <a:cubicBezTo>
                    <a:pt x="1101320" y="2732837"/>
                    <a:pt x="1104768" y="2736285"/>
                    <a:pt x="1109940" y="2736285"/>
                  </a:cubicBezTo>
                  <a:cubicBezTo>
                    <a:pt x="1113388" y="2736285"/>
                    <a:pt x="1115112" y="2734561"/>
                    <a:pt x="1115112" y="2732837"/>
                  </a:cubicBezTo>
                  <a:cubicBezTo>
                    <a:pt x="1113388" y="2734561"/>
                    <a:pt x="1111664" y="2736285"/>
                    <a:pt x="1109940" y="2736285"/>
                  </a:cubicBezTo>
                  <a:cubicBezTo>
                    <a:pt x="1104768" y="2736285"/>
                    <a:pt x="1101320" y="2732837"/>
                    <a:pt x="1099596" y="2727665"/>
                  </a:cubicBezTo>
                  <a:cubicBezTo>
                    <a:pt x="1099596" y="2725941"/>
                    <a:pt x="1099596" y="2725941"/>
                    <a:pt x="1099596" y="2724217"/>
                  </a:cubicBezTo>
                  <a:close/>
                  <a:moveTo>
                    <a:pt x="1154764" y="2920752"/>
                  </a:moveTo>
                  <a:cubicBezTo>
                    <a:pt x="1146144" y="2919028"/>
                    <a:pt x="1134076" y="2922476"/>
                    <a:pt x="1125456" y="2919028"/>
                  </a:cubicBezTo>
                  <a:cubicBezTo>
                    <a:pt x="1134076" y="2922476"/>
                    <a:pt x="1146144" y="2919028"/>
                    <a:pt x="1154764" y="2920752"/>
                  </a:cubicBezTo>
                  <a:close/>
                  <a:moveTo>
                    <a:pt x="1101320" y="2503546"/>
                  </a:moveTo>
                  <a:cubicBezTo>
                    <a:pt x="1094424" y="2512166"/>
                    <a:pt x="1087528" y="2510442"/>
                    <a:pt x="1078908" y="2510442"/>
                  </a:cubicBezTo>
                  <a:cubicBezTo>
                    <a:pt x="1053048" y="2508718"/>
                    <a:pt x="1030636" y="2491478"/>
                    <a:pt x="1004776" y="2494926"/>
                  </a:cubicBezTo>
                  <a:cubicBezTo>
                    <a:pt x="966848" y="2498374"/>
                    <a:pt x="928921" y="2493202"/>
                    <a:pt x="890993" y="2494926"/>
                  </a:cubicBezTo>
                  <a:cubicBezTo>
                    <a:pt x="889269" y="2524234"/>
                    <a:pt x="887545" y="2529406"/>
                    <a:pt x="873753" y="2529406"/>
                  </a:cubicBezTo>
                  <a:cubicBezTo>
                    <a:pt x="889269" y="2529406"/>
                    <a:pt x="889269" y="2522510"/>
                    <a:pt x="890993" y="2494926"/>
                  </a:cubicBezTo>
                  <a:lnTo>
                    <a:pt x="890993" y="2494926"/>
                  </a:lnTo>
                  <a:cubicBezTo>
                    <a:pt x="884097" y="2489754"/>
                    <a:pt x="884097" y="2482858"/>
                    <a:pt x="890993" y="2479410"/>
                  </a:cubicBezTo>
                  <a:cubicBezTo>
                    <a:pt x="913405" y="2467342"/>
                    <a:pt x="915129" y="2450102"/>
                    <a:pt x="906509" y="2427690"/>
                  </a:cubicBezTo>
                  <a:cubicBezTo>
                    <a:pt x="904785" y="2422518"/>
                    <a:pt x="906509" y="2417346"/>
                    <a:pt x="906509" y="2410450"/>
                  </a:cubicBezTo>
                  <a:cubicBezTo>
                    <a:pt x="903061" y="2410450"/>
                    <a:pt x="901337" y="2410450"/>
                    <a:pt x="897889" y="2410450"/>
                  </a:cubicBezTo>
                  <a:cubicBezTo>
                    <a:pt x="897889" y="2410450"/>
                    <a:pt x="897889" y="2410450"/>
                    <a:pt x="897889" y="2410450"/>
                  </a:cubicBezTo>
                  <a:cubicBezTo>
                    <a:pt x="901337" y="2410450"/>
                    <a:pt x="903061" y="2410450"/>
                    <a:pt x="906509" y="2410450"/>
                  </a:cubicBezTo>
                  <a:cubicBezTo>
                    <a:pt x="909957" y="2408726"/>
                    <a:pt x="913405" y="2407002"/>
                    <a:pt x="916852" y="2405278"/>
                  </a:cubicBezTo>
                  <a:cubicBezTo>
                    <a:pt x="913405" y="2407002"/>
                    <a:pt x="909957" y="2407002"/>
                    <a:pt x="906509" y="2410450"/>
                  </a:cubicBezTo>
                  <a:cubicBezTo>
                    <a:pt x="906509" y="2415622"/>
                    <a:pt x="904785" y="2422518"/>
                    <a:pt x="906509" y="2427690"/>
                  </a:cubicBezTo>
                  <a:cubicBezTo>
                    <a:pt x="915129" y="2450102"/>
                    <a:pt x="911681" y="2467342"/>
                    <a:pt x="890993" y="2479410"/>
                  </a:cubicBezTo>
                  <a:cubicBezTo>
                    <a:pt x="884097" y="2482858"/>
                    <a:pt x="884097" y="2489754"/>
                    <a:pt x="890993" y="2494926"/>
                  </a:cubicBezTo>
                  <a:cubicBezTo>
                    <a:pt x="928921" y="2493202"/>
                    <a:pt x="966848" y="2498374"/>
                    <a:pt x="1004776" y="2494926"/>
                  </a:cubicBezTo>
                  <a:cubicBezTo>
                    <a:pt x="1030636" y="2493202"/>
                    <a:pt x="1053048" y="2510442"/>
                    <a:pt x="1078908" y="2510442"/>
                  </a:cubicBezTo>
                  <a:cubicBezTo>
                    <a:pt x="1087528" y="2512166"/>
                    <a:pt x="1094424" y="2513890"/>
                    <a:pt x="1101320" y="2503546"/>
                  </a:cubicBezTo>
                  <a:cubicBezTo>
                    <a:pt x="1118560" y="2482858"/>
                    <a:pt x="1137524" y="2484582"/>
                    <a:pt x="1159936" y="2503546"/>
                  </a:cubicBezTo>
                  <a:cubicBezTo>
                    <a:pt x="1159936" y="2503546"/>
                    <a:pt x="1159936" y="2503546"/>
                    <a:pt x="1159936" y="2503546"/>
                  </a:cubicBezTo>
                  <a:cubicBezTo>
                    <a:pt x="1137524" y="2484582"/>
                    <a:pt x="1118560" y="2484582"/>
                    <a:pt x="1101320" y="2503546"/>
                  </a:cubicBezTo>
                  <a:close/>
                  <a:moveTo>
                    <a:pt x="958228" y="2665601"/>
                  </a:moveTo>
                  <a:cubicBezTo>
                    <a:pt x="958228" y="2663877"/>
                    <a:pt x="956504" y="2663877"/>
                    <a:pt x="956504" y="2662153"/>
                  </a:cubicBezTo>
                  <a:cubicBezTo>
                    <a:pt x="956504" y="2653533"/>
                    <a:pt x="966848" y="2648361"/>
                    <a:pt x="966848" y="2639741"/>
                  </a:cubicBezTo>
                  <a:cubicBezTo>
                    <a:pt x="968572" y="2648361"/>
                    <a:pt x="956504" y="2653533"/>
                    <a:pt x="956504" y="2662153"/>
                  </a:cubicBezTo>
                  <a:cubicBezTo>
                    <a:pt x="956504" y="2663877"/>
                    <a:pt x="958228" y="2663877"/>
                    <a:pt x="958228" y="2665601"/>
                  </a:cubicBezTo>
                  <a:close/>
                  <a:moveTo>
                    <a:pt x="906509" y="2620777"/>
                  </a:moveTo>
                  <a:cubicBezTo>
                    <a:pt x="904785" y="2620777"/>
                    <a:pt x="901337" y="2619053"/>
                    <a:pt x="899613" y="2619053"/>
                  </a:cubicBezTo>
                  <a:cubicBezTo>
                    <a:pt x="901337" y="2620777"/>
                    <a:pt x="903061" y="2620777"/>
                    <a:pt x="906509" y="2620777"/>
                  </a:cubicBezTo>
                  <a:lnTo>
                    <a:pt x="906509" y="2620777"/>
                  </a:lnTo>
                  <a:cubicBezTo>
                    <a:pt x="901337" y="2638017"/>
                    <a:pt x="889269" y="2655257"/>
                    <a:pt x="908233" y="2669049"/>
                  </a:cubicBezTo>
                  <a:cubicBezTo>
                    <a:pt x="908233" y="2674221"/>
                    <a:pt x="908233" y="2675945"/>
                    <a:pt x="906509" y="2677669"/>
                  </a:cubicBezTo>
                  <a:cubicBezTo>
                    <a:pt x="908233" y="2675945"/>
                    <a:pt x="908233" y="2674221"/>
                    <a:pt x="908233" y="2669049"/>
                  </a:cubicBezTo>
                  <a:cubicBezTo>
                    <a:pt x="887545" y="2656981"/>
                    <a:pt x="901337" y="2638017"/>
                    <a:pt x="906509" y="2620777"/>
                  </a:cubicBezTo>
                  <a:close/>
                  <a:moveTo>
                    <a:pt x="785829" y="2372522"/>
                  </a:moveTo>
                  <a:cubicBezTo>
                    <a:pt x="784105" y="2370798"/>
                    <a:pt x="784105" y="2369074"/>
                    <a:pt x="782381" y="2367350"/>
                  </a:cubicBezTo>
                  <a:cubicBezTo>
                    <a:pt x="782381" y="2369074"/>
                    <a:pt x="784105" y="2370798"/>
                    <a:pt x="785829" y="2372522"/>
                  </a:cubicBezTo>
                  <a:cubicBezTo>
                    <a:pt x="797897" y="2388038"/>
                    <a:pt x="816861" y="2384590"/>
                    <a:pt x="834101" y="2384590"/>
                  </a:cubicBezTo>
                  <a:cubicBezTo>
                    <a:pt x="837549" y="2384590"/>
                    <a:pt x="839273" y="2384590"/>
                    <a:pt x="842721" y="2384590"/>
                  </a:cubicBezTo>
                  <a:cubicBezTo>
                    <a:pt x="851341" y="2381142"/>
                    <a:pt x="859961" y="2379418"/>
                    <a:pt x="866857" y="2381142"/>
                  </a:cubicBezTo>
                  <a:cubicBezTo>
                    <a:pt x="859961" y="2379418"/>
                    <a:pt x="851341" y="2379418"/>
                    <a:pt x="842721" y="2384590"/>
                  </a:cubicBezTo>
                  <a:cubicBezTo>
                    <a:pt x="853065" y="2396658"/>
                    <a:pt x="868581" y="2398382"/>
                    <a:pt x="882373" y="2401830"/>
                  </a:cubicBezTo>
                  <a:lnTo>
                    <a:pt x="882373" y="2401830"/>
                  </a:lnTo>
                  <a:lnTo>
                    <a:pt x="882373" y="2401830"/>
                  </a:lnTo>
                  <a:cubicBezTo>
                    <a:pt x="868581" y="2398382"/>
                    <a:pt x="853065" y="2396658"/>
                    <a:pt x="842721" y="2384590"/>
                  </a:cubicBezTo>
                  <a:cubicBezTo>
                    <a:pt x="839273" y="2384590"/>
                    <a:pt x="837549" y="2384590"/>
                    <a:pt x="834101" y="2384590"/>
                  </a:cubicBezTo>
                  <a:cubicBezTo>
                    <a:pt x="816861" y="2384590"/>
                    <a:pt x="796173" y="2388038"/>
                    <a:pt x="785829" y="2372522"/>
                  </a:cubicBezTo>
                  <a:close/>
                  <a:moveTo>
                    <a:pt x="823757" y="2443206"/>
                  </a:moveTo>
                  <a:cubicBezTo>
                    <a:pt x="818585" y="2443206"/>
                    <a:pt x="815137" y="2443206"/>
                    <a:pt x="809965" y="2441482"/>
                  </a:cubicBezTo>
                  <a:cubicBezTo>
                    <a:pt x="804793" y="2439758"/>
                    <a:pt x="801345" y="2438034"/>
                    <a:pt x="797897" y="2438034"/>
                  </a:cubicBezTo>
                  <a:cubicBezTo>
                    <a:pt x="801345" y="2438034"/>
                    <a:pt x="804793" y="2439758"/>
                    <a:pt x="809965" y="2441482"/>
                  </a:cubicBezTo>
                  <a:cubicBezTo>
                    <a:pt x="813413" y="2443206"/>
                    <a:pt x="818585" y="2443206"/>
                    <a:pt x="823757" y="2443206"/>
                  </a:cubicBezTo>
                  <a:close/>
                  <a:moveTo>
                    <a:pt x="718593" y="2575953"/>
                  </a:moveTo>
                  <a:cubicBezTo>
                    <a:pt x="713421" y="2569057"/>
                    <a:pt x="709973" y="2562161"/>
                    <a:pt x="706525" y="2553542"/>
                  </a:cubicBezTo>
                  <a:cubicBezTo>
                    <a:pt x="706525" y="2553542"/>
                    <a:pt x="706525" y="2553542"/>
                    <a:pt x="706525" y="2553542"/>
                  </a:cubicBezTo>
                  <a:cubicBezTo>
                    <a:pt x="708249" y="2553542"/>
                    <a:pt x="709973" y="2553542"/>
                    <a:pt x="711697" y="2553542"/>
                  </a:cubicBezTo>
                  <a:cubicBezTo>
                    <a:pt x="709973" y="2553542"/>
                    <a:pt x="708249" y="2553542"/>
                    <a:pt x="706525" y="2553542"/>
                  </a:cubicBezTo>
                  <a:cubicBezTo>
                    <a:pt x="709973" y="2562161"/>
                    <a:pt x="713421" y="2569057"/>
                    <a:pt x="718593" y="2575953"/>
                  </a:cubicBezTo>
                  <a:close/>
                  <a:moveTo>
                    <a:pt x="692734" y="2481134"/>
                  </a:moveTo>
                  <a:lnTo>
                    <a:pt x="692734" y="2481134"/>
                  </a:lnTo>
                  <a:cubicBezTo>
                    <a:pt x="708249" y="2481134"/>
                    <a:pt x="720317" y="2486306"/>
                    <a:pt x="734109" y="2481134"/>
                  </a:cubicBezTo>
                  <a:cubicBezTo>
                    <a:pt x="747901" y="2475962"/>
                    <a:pt x="758245" y="2489754"/>
                    <a:pt x="758245" y="2501822"/>
                  </a:cubicBezTo>
                  <a:cubicBezTo>
                    <a:pt x="758245" y="2489754"/>
                    <a:pt x="747901" y="2475962"/>
                    <a:pt x="734109" y="2481134"/>
                  </a:cubicBezTo>
                  <a:cubicBezTo>
                    <a:pt x="720317" y="2486306"/>
                    <a:pt x="708249" y="2479410"/>
                    <a:pt x="692734" y="2481134"/>
                  </a:cubicBezTo>
                  <a:close/>
                  <a:moveTo>
                    <a:pt x="758245" y="2446654"/>
                  </a:moveTo>
                  <a:cubicBezTo>
                    <a:pt x="753073" y="2450102"/>
                    <a:pt x="746177" y="2451826"/>
                    <a:pt x="741005" y="2451826"/>
                  </a:cubicBezTo>
                  <a:cubicBezTo>
                    <a:pt x="746177" y="2451826"/>
                    <a:pt x="751349" y="2450102"/>
                    <a:pt x="758245" y="2446654"/>
                  </a:cubicBezTo>
                  <a:cubicBezTo>
                    <a:pt x="756521" y="2425966"/>
                    <a:pt x="735833" y="2432862"/>
                    <a:pt x="730661" y="2420794"/>
                  </a:cubicBezTo>
                  <a:cubicBezTo>
                    <a:pt x="741005" y="2419070"/>
                    <a:pt x="749625" y="2415622"/>
                    <a:pt x="758245" y="2413898"/>
                  </a:cubicBezTo>
                  <a:cubicBezTo>
                    <a:pt x="747901" y="2415622"/>
                    <a:pt x="739281" y="2417346"/>
                    <a:pt x="730661" y="2420794"/>
                  </a:cubicBezTo>
                  <a:cubicBezTo>
                    <a:pt x="735833" y="2432862"/>
                    <a:pt x="756521" y="2425966"/>
                    <a:pt x="758245" y="2446654"/>
                  </a:cubicBezTo>
                  <a:close/>
                  <a:moveTo>
                    <a:pt x="678942" y="2320803"/>
                  </a:moveTo>
                  <a:cubicBezTo>
                    <a:pt x="673770" y="2325975"/>
                    <a:pt x="666874" y="2317355"/>
                    <a:pt x="659978" y="2319078"/>
                  </a:cubicBezTo>
                  <a:cubicBezTo>
                    <a:pt x="656530" y="2319078"/>
                    <a:pt x="654806" y="2320803"/>
                    <a:pt x="651358" y="2320803"/>
                  </a:cubicBezTo>
                  <a:cubicBezTo>
                    <a:pt x="654806" y="2320803"/>
                    <a:pt x="658254" y="2319078"/>
                    <a:pt x="659978" y="2319078"/>
                  </a:cubicBezTo>
                  <a:cubicBezTo>
                    <a:pt x="666874" y="2317355"/>
                    <a:pt x="673770" y="2325975"/>
                    <a:pt x="678942" y="2320803"/>
                  </a:cubicBezTo>
                  <a:cubicBezTo>
                    <a:pt x="706525" y="2288047"/>
                    <a:pt x="739281" y="2298391"/>
                    <a:pt x="772037" y="2303563"/>
                  </a:cubicBezTo>
                  <a:cubicBezTo>
                    <a:pt x="787553" y="2305287"/>
                    <a:pt x="792725" y="2310458"/>
                    <a:pt x="791001" y="2324250"/>
                  </a:cubicBezTo>
                  <a:cubicBezTo>
                    <a:pt x="792725" y="2310458"/>
                    <a:pt x="785829" y="2305287"/>
                    <a:pt x="772037" y="2303563"/>
                  </a:cubicBezTo>
                  <a:cubicBezTo>
                    <a:pt x="739281" y="2298391"/>
                    <a:pt x="704801" y="2286323"/>
                    <a:pt x="678942" y="2320803"/>
                  </a:cubicBezTo>
                  <a:close/>
                  <a:moveTo>
                    <a:pt x="687562" y="2432862"/>
                  </a:moveTo>
                  <a:cubicBezTo>
                    <a:pt x="684114" y="2432862"/>
                    <a:pt x="680666" y="2434586"/>
                    <a:pt x="675494" y="2436310"/>
                  </a:cubicBezTo>
                  <a:cubicBezTo>
                    <a:pt x="675494" y="2436310"/>
                    <a:pt x="675494" y="2436310"/>
                    <a:pt x="675494" y="2436310"/>
                  </a:cubicBezTo>
                  <a:cubicBezTo>
                    <a:pt x="680666" y="2434586"/>
                    <a:pt x="684114" y="2434586"/>
                    <a:pt x="687562" y="2432862"/>
                  </a:cubicBezTo>
                  <a:close/>
                  <a:moveTo>
                    <a:pt x="642738" y="2357006"/>
                  </a:moveTo>
                  <a:cubicBezTo>
                    <a:pt x="642738" y="2358730"/>
                    <a:pt x="644462" y="2358730"/>
                    <a:pt x="644462" y="2360454"/>
                  </a:cubicBezTo>
                  <a:cubicBezTo>
                    <a:pt x="644462" y="2358730"/>
                    <a:pt x="642738" y="2358730"/>
                    <a:pt x="642738" y="2357006"/>
                  </a:cubicBezTo>
                  <a:cubicBezTo>
                    <a:pt x="639290" y="2348386"/>
                    <a:pt x="635842" y="2339767"/>
                    <a:pt x="647910" y="2338042"/>
                  </a:cubicBezTo>
                  <a:cubicBezTo>
                    <a:pt x="651358" y="2336318"/>
                    <a:pt x="653082" y="2338042"/>
                    <a:pt x="654806" y="2339767"/>
                  </a:cubicBezTo>
                  <a:cubicBezTo>
                    <a:pt x="653082" y="2338042"/>
                    <a:pt x="651358" y="2338042"/>
                    <a:pt x="647910" y="2338042"/>
                  </a:cubicBezTo>
                  <a:cubicBezTo>
                    <a:pt x="635842" y="2339767"/>
                    <a:pt x="639290" y="2348386"/>
                    <a:pt x="642738" y="2357006"/>
                  </a:cubicBezTo>
                  <a:close/>
                  <a:moveTo>
                    <a:pt x="668598" y="2005312"/>
                  </a:moveTo>
                  <a:cubicBezTo>
                    <a:pt x="672046" y="2022552"/>
                    <a:pt x="668598" y="2029448"/>
                    <a:pt x="659978" y="2034620"/>
                  </a:cubicBezTo>
                  <a:cubicBezTo>
                    <a:pt x="666874" y="2029448"/>
                    <a:pt x="672046" y="2020828"/>
                    <a:pt x="668598" y="2005312"/>
                  </a:cubicBezTo>
                  <a:cubicBezTo>
                    <a:pt x="666874" y="1998416"/>
                    <a:pt x="670322" y="1991520"/>
                    <a:pt x="677218" y="1989796"/>
                  </a:cubicBezTo>
                  <a:cubicBezTo>
                    <a:pt x="670322" y="1991520"/>
                    <a:pt x="666874" y="1996692"/>
                    <a:pt x="668598" y="2005312"/>
                  </a:cubicBezTo>
                  <a:close/>
                  <a:moveTo>
                    <a:pt x="644462" y="1569142"/>
                  </a:moveTo>
                  <a:cubicBezTo>
                    <a:pt x="620326" y="1558798"/>
                    <a:pt x="604810" y="1577762"/>
                    <a:pt x="585846" y="1586382"/>
                  </a:cubicBezTo>
                  <a:cubicBezTo>
                    <a:pt x="578950" y="1589830"/>
                    <a:pt x="568606" y="1589830"/>
                    <a:pt x="566882" y="1595002"/>
                  </a:cubicBezTo>
                  <a:cubicBezTo>
                    <a:pt x="568606" y="1588106"/>
                    <a:pt x="578950" y="1589830"/>
                    <a:pt x="585846" y="1586382"/>
                  </a:cubicBezTo>
                  <a:cubicBezTo>
                    <a:pt x="604810" y="1576038"/>
                    <a:pt x="620326" y="1558798"/>
                    <a:pt x="644462" y="1569142"/>
                  </a:cubicBezTo>
                  <a:cubicBezTo>
                    <a:pt x="654806" y="1572590"/>
                    <a:pt x="659978" y="1558798"/>
                    <a:pt x="661702" y="1550178"/>
                  </a:cubicBezTo>
                  <a:cubicBezTo>
                    <a:pt x="665150" y="1539834"/>
                    <a:pt x="666874" y="1529490"/>
                    <a:pt x="663426" y="1520870"/>
                  </a:cubicBezTo>
                  <a:cubicBezTo>
                    <a:pt x="666874" y="1529490"/>
                    <a:pt x="665150" y="1539834"/>
                    <a:pt x="661702" y="1550178"/>
                  </a:cubicBezTo>
                  <a:cubicBezTo>
                    <a:pt x="659978" y="1558798"/>
                    <a:pt x="654806" y="1572590"/>
                    <a:pt x="644462" y="1569142"/>
                  </a:cubicBezTo>
                  <a:close/>
                  <a:moveTo>
                    <a:pt x="654806" y="1893252"/>
                  </a:moveTo>
                  <a:cubicBezTo>
                    <a:pt x="653082" y="1893252"/>
                    <a:pt x="651358" y="1893252"/>
                    <a:pt x="649634" y="1893252"/>
                  </a:cubicBezTo>
                  <a:cubicBezTo>
                    <a:pt x="649634" y="1893252"/>
                    <a:pt x="649634" y="1893252"/>
                    <a:pt x="649634" y="1893252"/>
                  </a:cubicBezTo>
                  <a:cubicBezTo>
                    <a:pt x="651358" y="1893252"/>
                    <a:pt x="653082" y="1893252"/>
                    <a:pt x="654806" y="1893252"/>
                  </a:cubicBezTo>
                  <a:close/>
                  <a:moveTo>
                    <a:pt x="432411" y="1746713"/>
                  </a:moveTo>
                  <a:cubicBezTo>
                    <a:pt x="432411" y="1743265"/>
                    <a:pt x="427239" y="1738093"/>
                    <a:pt x="423791" y="1736369"/>
                  </a:cubicBezTo>
                  <a:cubicBezTo>
                    <a:pt x="427239" y="1738093"/>
                    <a:pt x="432411" y="1743265"/>
                    <a:pt x="432411" y="1746713"/>
                  </a:cubicBezTo>
                  <a:cubicBezTo>
                    <a:pt x="434135" y="1760505"/>
                    <a:pt x="447927" y="1770849"/>
                    <a:pt x="437583" y="1786365"/>
                  </a:cubicBezTo>
                  <a:cubicBezTo>
                    <a:pt x="434135" y="1786365"/>
                    <a:pt x="430687" y="1786365"/>
                    <a:pt x="427239" y="1784641"/>
                  </a:cubicBezTo>
                  <a:cubicBezTo>
                    <a:pt x="427239" y="1784641"/>
                    <a:pt x="427239" y="1784641"/>
                    <a:pt x="427239" y="1784641"/>
                  </a:cubicBezTo>
                  <a:cubicBezTo>
                    <a:pt x="430687" y="1786365"/>
                    <a:pt x="434135" y="1784641"/>
                    <a:pt x="437583" y="1786365"/>
                  </a:cubicBezTo>
                  <a:cubicBezTo>
                    <a:pt x="446203" y="1770849"/>
                    <a:pt x="434135" y="1758781"/>
                    <a:pt x="432411" y="1746713"/>
                  </a:cubicBezTo>
                  <a:close/>
                  <a:moveTo>
                    <a:pt x="453099" y="1877736"/>
                  </a:moveTo>
                  <a:cubicBezTo>
                    <a:pt x="463443" y="1881184"/>
                    <a:pt x="472062" y="1882908"/>
                    <a:pt x="477234" y="1879460"/>
                  </a:cubicBezTo>
                  <a:cubicBezTo>
                    <a:pt x="472062" y="1882908"/>
                    <a:pt x="463443" y="1881184"/>
                    <a:pt x="453099" y="1877736"/>
                  </a:cubicBezTo>
                  <a:cubicBezTo>
                    <a:pt x="442755" y="1874288"/>
                    <a:pt x="434135" y="1874288"/>
                    <a:pt x="423791" y="1876012"/>
                  </a:cubicBezTo>
                  <a:cubicBezTo>
                    <a:pt x="434135" y="1874288"/>
                    <a:pt x="442755" y="1874288"/>
                    <a:pt x="453099" y="1877736"/>
                  </a:cubicBezTo>
                  <a:close/>
                  <a:moveTo>
                    <a:pt x="473786" y="1739817"/>
                  </a:moveTo>
                  <a:cubicBezTo>
                    <a:pt x="477234" y="1736369"/>
                    <a:pt x="480682" y="1734645"/>
                    <a:pt x="485854" y="1732921"/>
                  </a:cubicBezTo>
                  <a:cubicBezTo>
                    <a:pt x="501370" y="1731197"/>
                    <a:pt x="491026" y="1751885"/>
                    <a:pt x="499646" y="1762229"/>
                  </a:cubicBezTo>
                  <a:cubicBezTo>
                    <a:pt x="501370" y="1763953"/>
                    <a:pt x="501370" y="1765677"/>
                    <a:pt x="497922" y="1767401"/>
                  </a:cubicBezTo>
                  <a:cubicBezTo>
                    <a:pt x="499646" y="1765677"/>
                    <a:pt x="501370" y="1763953"/>
                    <a:pt x="499646" y="1762229"/>
                  </a:cubicBezTo>
                  <a:cubicBezTo>
                    <a:pt x="491026" y="1751885"/>
                    <a:pt x="501370" y="1732921"/>
                    <a:pt x="485854" y="1732921"/>
                  </a:cubicBezTo>
                  <a:cubicBezTo>
                    <a:pt x="480682" y="1734645"/>
                    <a:pt x="475510" y="1736369"/>
                    <a:pt x="473786" y="1739817"/>
                  </a:cubicBezTo>
                  <a:close/>
                  <a:moveTo>
                    <a:pt x="503094" y="1855324"/>
                  </a:moveTo>
                  <a:cubicBezTo>
                    <a:pt x="506542" y="1855324"/>
                    <a:pt x="508266" y="1855324"/>
                    <a:pt x="511714" y="1855324"/>
                  </a:cubicBezTo>
                  <a:cubicBezTo>
                    <a:pt x="508266" y="1855324"/>
                    <a:pt x="504818" y="1855324"/>
                    <a:pt x="503094" y="1855324"/>
                  </a:cubicBezTo>
                  <a:cubicBezTo>
                    <a:pt x="499646" y="1855324"/>
                    <a:pt x="494474" y="1853600"/>
                    <a:pt x="491026" y="1853600"/>
                  </a:cubicBezTo>
                  <a:cubicBezTo>
                    <a:pt x="494474" y="1853600"/>
                    <a:pt x="497922" y="1855324"/>
                    <a:pt x="503094" y="1855324"/>
                  </a:cubicBezTo>
                  <a:close/>
                  <a:moveTo>
                    <a:pt x="506542" y="1682925"/>
                  </a:moveTo>
                  <a:cubicBezTo>
                    <a:pt x="497922" y="1703613"/>
                    <a:pt x="484130" y="1712233"/>
                    <a:pt x="466890" y="1708785"/>
                  </a:cubicBezTo>
                  <a:cubicBezTo>
                    <a:pt x="484130" y="1712233"/>
                    <a:pt x="497922" y="1703613"/>
                    <a:pt x="506542" y="1682925"/>
                  </a:cubicBezTo>
                  <a:cubicBezTo>
                    <a:pt x="509990" y="1674305"/>
                    <a:pt x="513438" y="1667409"/>
                    <a:pt x="522058" y="1665685"/>
                  </a:cubicBezTo>
                  <a:cubicBezTo>
                    <a:pt x="525506" y="1663961"/>
                    <a:pt x="528954" y="1663961"/>
                    <a:pt x="532402" y="1663961"/>
                  </a:cubicBezTo>
                  <a:cubicBezTo>
                    <a:pt x="528954" y="1663961"/>
                    <a:pt x="525506" y="1663961"/>
                    <a:pt x="522058" y="1665685"/>
                  </a:cubicBezTo>
                  <a:cubicBezTo>
                    <a:pt x="513438" y="1667409"/>
                    <a:pt x="509990" y="1674305"/>
                    <a:pt x="506542" y="1682925"/>
                  </a:cubicBezTo>
                  <a:close/>
                  <a:moveTo>
                    <a:pt x="516886" y="1776021"/>
                  </a:moveTo>
                  <a:cubicBezTo>
                    <a:pt x="539298" y="1769125"/>
                    <a:pt x="535850" y="1755333"/>
                    <a:pt x="528954" y="1739817"/>
                  </a:cubicBezTo>
                  <a:cubicBezTo>
                    <a:pt x="537574" y="1739817"/>
                    <a:pt x="544470" y="1739817"/>
                    <a:pt x="549642" y="1739817"/>
                  </a:cubicBezTo>
                  <a:cubicBezTo>
                    <a:pt x="544470" y="1739817"/>
                    <a:pt x="537574" y="1739817"/>
                    <a:pt x="528954" y="1739817"/>
                  </a:cubicBezTo>
                  <a:cubicBezTo>
                    <a:pt x="535850" y="1755333"/>
                    <a:pt x="537574" y="1769125"/>
                    <a:pt x="516886" y="1776021"/>
                  </a:cubicBezTo>
                  <a:cubicBezTo>
                    <a:pt x="516886" y="1776021"/>
                    <a:pt x="516886" y="1776021"/>
                    <a:pt x="516886" y="1776021"/>
                  </a:cubicBezTo>
                  <a:close/>
                  <a:moveTo>
                    <a:pt x="634118" y="1891528"/>
                  </a:moveTo>
                  <a:cubicBezTo>
                    <a:pt x="634118" y="1891528"/>
                    <a:pt x="634118" y="1891528"/>
                    <a:pt x="634118" y="1891528"/>
                  </a:cubicBezTo>
                  <a:cubicBezTo>
                    <a:pt x="634118" y="1901872"/>
                    <a:pt x="634118" y="1913940"/>
                    <a:pt x="634118" y="1924284"/>
                  </a:cubicBezTo>
                  <a:cubicBezTo>
                    <a:pt x="634118" y="1936352"/>
                    <a:pt x="639290" y="1944972"/>
                    <a:pt x="647910" y="1948420"/>
                  </a:cubicBezTo>
                  <a:cubicBezTo>
                    <a:pt x="639290" y="1944972"/>
                    <a:pt x="634118" y="1936352"/>
                    <a:pt x="634118" y="1924284"/>
                  </a:cubicBezTo>
                  <a:cubicBezTo>
                    <a:pt x="634118" y="1913940"/>
                    <a:pt x="634118" y="1903596"/>
                    <a:pt x="634118" y="1891528"/>
                  </a:cubicBezTo>
                  <a:cubicBezTo>
                    <a:pt x="616878" y="1834637"/>
                    <a:pt x="578950" y="1803605"/>
                    <a:pt x="522058" y="1793261"/>
                  </a:cubicBezTo>
                  <a:cubicBezTo>
                    <a:pt x="522058" y="1793261"/>
                    <a:pt x="522058" y="1793261"/>
                    <a:pt x="522058" y="1793261"/>
                  </a:cubicBezTo>
                  <a:cubicBezTo>
                    <a:pt x="578950" y="1803605"/>
                    <a:pt x="616878" y="1834637"/>
                    <a:pt x="634118" y="1891528"/>
                  </a:cubicBezTo>
                  <a:close/>
                  <a:moveTo>
                    <a:pt x="630670" y="1812225"/>
                  </a:moveTo>
                  <a:cubicBezTo>
                    <a:pt x="632394" y="1812225"/>
                    <a:pt x="634118" y="1813949"/>
                    <a:pt x="635842" y="1813949"/>
                  </a:cubicBezTo>
                  <a:cubicBezTo>
                    <a:pt x="634118" y="1812225"/>
                    <a:pt x="632394" y="1812225"/>
                    <a:pt x="630670" y="1812225"/>
                  </a:cubicBezTo>
                  <a:cubicBezTo>
                    <a:pt x="630670" y="1812225"/>
                    <a:pt x="630670" y="1812225"/>
                    <a:pt x="630670" y="1812225"/>
                  </a:cubicBezTo>
                  <a:close/>
                  <a:moveTo>
                    <a:pt x="615154" y="838169"/>
                  </a:moveTo>
                  <a:cubicBezTo>
                    <a:pt x="611706" y="841617"/>
                    <a:pt x="606534" y="843341"/>
                    <a:pt x="599638" y="843341"/>
                  </a:cubicBezTo>
                  <a:lnTo>
                    <a:pt x="599638" y="843341"/>
                  </a:lnTo>
                  <a:cubicBezTo>
                    <a:pt x="606534" y="857133"/>
                    <a:pt x="618602" y="865753"/>
                    <a:pt x="630670" y="857133"/>
                  </a:cubicBezTo>
                  <a:cubicBezTo>
                    <a:pt x="632394" y="855409"/>
                    <a:pt x="634118" y="855409"/>
                    <a:pt x="635842" y="853685"/>
                  </a:cubicBezTo>
                  <a:cubicBezTo>
                    <a:pt x="634118" y="855409"/>
                    <a:pt x="632394" y="855409"/>
                    <a:pt x="630670" y="857133"/>
                  </a:cubicBezTo>
                  <a:cubicBezTo>
                    <a:pt x="616878" y="865753"/>
                    <a:pt x="606534" y="857133"/>
                    <a:pt x="599638" y="843341"/>
                  </a:cubicBezTo>
                  <a:lnTo>
                    <a:pt x="599638" y="843341"/>
                  </a:lnTo>
                  <a:lnTo>
                    <a:pt x="599638" y="843341"/>
                  </a:lnTo>
                  <a:cubicBezTo>
                    <a:pt x="606534" y="843341"/>
                    <a:pt x="611706" y="841617"/>
                    <a:pt x="615154" y="838169"/>
                  </a:cubicBezTo>
                  <a:close/>
                  <a:moveTo>
                    <a:pt x="601362" y="743349"/>
                  </a:moveTo>
                  <a:cubicBezTo>
                    <a:pt x="599638" y="739901"/>
                    <a:pt x="597914" y="738177"/>
                    <a:pt x="597914" y="736453"/>
                  </a:cubicBezTo>
                  <a:cubicBezTo>
                    <a:pt x="597914" y="738177"/>
                    <a:pt x="599638" y="739901"/>
                    <a:pt x="601362" y="743349"/>
                  </a:cubicBezTo>
                  <a:cubicBezTo>
                    <a:pt x="603086" y="745073"/>
                    <a:pt x="604810" y="748521"/>
                    <a:pt x="606534" y="750245"/>
                  </a:cubicBezTo>
                  <a:cubicBezTo>
                    <a:pt x="604810" y="748521"/>
                    <a:pt x="603086" y="745073"/>
                    <a:pt x="601362" y="743349"/>
                  </a:cubicBezTo>
                  <a:close/>
                  <a:moveTo>
                    <a:pt x="625498" y="824377"/>
                  </a:moveTo>
                  <a:cubicBezTo>
                    <a:pt x="627222" y="822653"/>
                    <a:pt x="628946" y="819205"/>
                    <a:pt x="630670" y="817481"/>
                  </a:cubicBezTo>
                  <a:lnTo>
                    <a:pt x="630670" y="817481"/>
                  </a:lnTo>
                  <a:cubicBezTo>
                    <a:pt x="628946" y="819205"/>
                    <a:pt x="627222" y="820929"/>
                    <a:pt x="625498" y="824377"/>
                  </a:cubicBezTo>
                  <a:close/>
                  <a:moveTo>
                    <a:pt x="792725" y="474406"/>
                  </a:moveTo>
                  <a:cubicBezTo>
                    <a:pt x="794449" y="472682"/>
                    <a:pt x="794449" y="472682"/>
                    <a:pt x="794449" y="470958"/>
                  </a:cubicBezTo>
                  <a:cubicBezTo>
                    <a:pt x="794449" y="472682"/>
                    <a:pt x="792725" y="472682"/>
                    <a:pt x="792725" y="474406"/>
                  </a:cubicBezTo>
                  <a:cubicBezTo>
                    <a:pt x="778933" y="495094"/>
                    <a:pt x="780657" y="519230"/>
                    <a:pt x="772037" y="541642"/>
                  </a:cubicBezTo>
                  <a:cubicBezTo>
                    <a:pt x="765141" y="557158"/>
                    <a:pt x="754797" y="570950"/>
                    <a:pt x="735833" y="572674"/>
                  </a:cubicBezTo>
                  <a:cubicBezTo>
                    <a:pt x="727213" y="572674"/>
                    <a:pt x="716869" y="576122"/>
                    <a:pt x="708249" y="577846"/>
                  </a:cubicBezTo>
                  <a:cubicBezTo>
                    <a:pt x="716869" y="576122"/>
                    <a:pt x="727213" y="572674"/>
                    <a:pt x="735833" y="572674"/>
                  </a:cubicBezTo>
                  <a:cubicBezTo>
                    <a:pt x="753073" y="570950"/>
                    <a:pt x="765141" y="557158"/>
                    <a:pt x="772037" y="541642"/>
                  </a:cubicBezTo>
                  <a:cubicBezTo>
                    <a:pt x="780657" y="519230"/>
                    <a:pt x="778933" y="495094"/>
                    <a:pt x="792725" y="474406"/>
                  </a:cubicBezTo>
                  <a:close/>
                  <a:moveTo>
                    <a:pt x="775485" y="426135"/>
                  </a:moveTo>
                  <a:cubicBezTo>
                    <a:pt x="775485" y="420963"/>
                    <a:pt x="777209" y="415791"/>
                    <a:pt x="777209" y="410619"/>
                  </a:cubicBezTo>
                  <a:cubicBezTo>
                    <a:pt x="778933" y="398551"/>
                    <a:pt x="782381" y="389931"/>
                    <a:pt x="787553" y="381311"/>
                  </a:cubicBezTo>
                  <a:cubicBezTo>
                    <a:pt x="782381" y="389931"/>
                    <a:pt x="778933" y="400275"/>
                    <a:pt x="777209" y="410619"/>
                  </a:cubicBezTo>
                  <a:cubicBezTo>
                    <a:pt x="777209" y="415791"/>
                    <a:pt x="775485" y="420963"/>
                    <a:pt x="775485" y="426135"/>
                  </a:cubicBezTo>
                  <a:close/>
                  <a:moveTo>
                    <a:pt x="775485" y="639910"/>
                  </a:moveTo>
                  <a:cubicBezTo>
                    <a:pt x="775485" y="639910"/>
                    <a:pt x="775485" y="639910"/>
                    <a:pt x="775485" y="639910"/>
                  </a:cubicBezTo>
                  <a:cubicBezTo>
                    <a:pt x="775485" y="646806"/>
                    <a:pt x="773761" y="655426"/>
                    <a:pt x="778933" y="658874"/>
                  </a:cubicBezTo>
                  <a:cubicBezTo>
                    <a:pt x="773761" y="655426"/>
                    <a:pt x="775485" y="646806"/>
                    <a:pt x="775485" y="639910"/>
                  </a:cubicBezTo>
                  <a:close/>
                  <a:moveTo>
                    <a:pt x="725489" y="636462"/>
                  </a:moveTo>
                  <a:cubicBezTo>
                    <a:pt x="725489" y="636462"/>
                    <a:pt x="725489" y="636462"/>
                    <a:pt x="725489" y="636462"/>
                  </a:cubicBezTo>
                  <a:cubicBezTo>
                    <a:pt x="722041" y="626118"/>
                    <a:pt x="728937" y="624394"/>
                    <a:pt x="735833" y="622670"/>
                  </a:cubicBezTo>
                  <a:cubicBezTo>
                    <a:pt x="744453" y="620946"/>
                    <a:pt x="751349" y="617498"/>
                    <a:pt x="749625" y="607154"/>
                  </a:cubicBezTo>
                  <a:cubicBezTo>
                    <a:pt x="749625" y="601982"/>
                    <a:pt x="746177" y="598534"/>
                    <a:pt x="742729" y="596810"/>
                  </a:cubicBezTo>
                  <a:cubicBezTo>
                    <a:pt x="746177" y="598534"/>
                    <a:pt x="747901" y="601982"/>
                    <a:pt x="749625" y="607154"/>
                  </a:cubicBezTo>
                  <a:cubicBezTo>
                    <a:pt x="751349" y="617498"/>
                    <a:pt x="744453" y="620946"/>
                    <a:pt x="735833" y="622670"/>
                  </a:cubicBezTo>
                  <a:cubicBezTo>
                    <a:pt x="728937" y="624394"/>
                    <a:pt x="722041" y="626118"/>
                    <a:pt x="725489" y="636462"/>
                  </a:cubicBezTo>
                  <a:close/>
                  <a:moveTo>
                    <a:pt x="727213" y="707145"/>
                  </a:moveTo>
                  <a:cubicBezTo>
                    <a:pt x="735833" y="707145"/>
                    <a:pt x="742729" y="707145"/>
                    <a:pt x="751349" y="707145"/>
                  </a:cubicBezTo>
                  <a:cubicBezTo>
                    <a:pt x="766865" y="691629"/>
                    <a:pt x="784105" y="698525"/>
                    <a:pt x="803069" y="703697"/>
                  </a:cubicBezTo>
                  <a:cubicBezTo>
                    <a:pt x="820309" y="708869"/>
                    <a:pt x="837549" y="717489"/>
                    <a:pt x="856513" y="715765"/>
                  </a:cubicBezTo>
                  <a:cubicBezTo>
                    <a:pt x="859961" y="708869"/>
                    <a:pt x="861685" y="710593"/>
                    <a:pt x="865133" y="715765"/>
                  </a:cubicBezTo>
                  <a:cubicBezTo>
                    <a:pt x="865133" y="715765"/>
                    <a:pt x="866857" y="717489"/>
                    <a:pt x="866857" y="717489"/>
                  </a:cubicBezTo>
                  <a:cubicBezTo>
                    <a:pt x="866857" y="717489"/>
                    <a:pt x="865133" y="715765"/>
                    <a:pt x="865133" y="715765"/>
                  </a:cubicBezTo>
                  <a:cubicBezTo>
                    <a:pt x="865133" y="715765"/>
                    <a:pt x="865133" y="715765"/>
                    <a:pt x="865133" y="715765"/>
                  </a:cubicBezTo>
                  <a:cubicBezTo>
                    <a:pt x="863409" y="710593"/>
                    <a:pt x="859961" y="708869"/>
                    <a:pt x="856513" y="715765"/>
                  </a:cubicBezTo>
                  <a:cubicBezTo>
                    <a:pt x="837549" y="719213"/>
                    <a:pt x="820309" y="710593"/>
                    <a:pt x="803069" y="703697"/>
                  </a:cubicBezTo>
                  <a:cubicBezTo>
                    <a:pt x="785829" y="698525"/>
                    <a:pt x="768589" y="691629"/>
                    <a:pt x="751349" y="707145"/>
                  </a:cubicBezTo>
                  <a:cubicBezTo>
                    <a:pt x="751349" y="708869"/>
                    <a:pt x="751349" y="708869"/>
                    <a:pt x="753073" y="710593"/>
                  </a:cubicBezTo>
                  <a:cubicBezTo>
                    <a:pt x="753073" y="708869"/>
                    <a:pt x="751349" y="708869"/>
                    <a:pt x="751349" y="707145"/>
                  </a:cubicBezTo>
                  <a:cubicBezTo>
                    <a:pt x="742729" y="707145"/>
                    <a:pt x="735833" y="707145"/>
                    <a:pt x="727213" y="707145"/>
                  </a:cubicBezTo>
                  <a:cubicBezTo>
                    <a:pt x="727213" y="707145"/>
                    <a:pt x="727213" y="707145"/>
                    <a:pt x="727213" y="707145"/>
                  </a:cubicBezTo>
                  <a:cubicBezTo>
                    <a:pt x="715145" y="698525"/>
                    <a:pt x="697905" y="695077"/>
                    <a:pt x="691009" y="683009"/>
                  </a:cubicBezTo>
                  <a:cubicBezTo>
                    <a:pt x="691009" y="683009"/>
                    <a:pt x="691009" y="683009"/>
                    <a:pt x="691009" y="683009"/>
                  </a:cubicBezTo>
                  <a:cubicBezTo>
                    <a:pt x="697905" y="695077"/>
                    <a:pt x="715145" y="698525"/>
                    <a:pt x="727213" y="707145"/>
                  </a:cubicBezTo>
                  <a:close/>
                  <a:moveTo>
                    <a:pt x="818585" y="672666"/>
                  </a:moveTo>
                  <a:cubicBezTo>
                    <a:pt x="811689" y="665770"/>
                    <a:pt x="804793" y="657150"/>
                    <a:pt x="797897" y="651978"/>
                  </a:cubicBezTo>
                  <a:cubicBezTo>
                    <a:pt x="804793" y="657150"/>
                    <a:pt x="809965" y="665770"/>
                    <a:pt x="818585" y="672666"/>
                  </a:cubicBezTo>
                  <a:close/>
                  <a:moveTo>
                    <a:pt x="816861" y="346831"/>
                  </a:moveTo>
                  <a:cubicBezTo>
                    <a:pt x="820309" y="343383"/>
                    <a:pt x="825481" y="338211"/>
                    <a:pt x="828929" y="334763"/>
                  </a:cubicBezTo>
                  <a:lnTo>
                    <a:pt x="828929" y="334763"/>
                  </a:lnTo>
                  <a:cubicBezTo>
                    <a:pt x="825481" y="338211"/>
                    <a:pt x="822033" y="343383"/>
                    <a:pt x="816861" y="346831"/>
                  </a:cubicBezTo>
                  <a:close/>
                  <a:moveTo>
                    <a:pt x="830653" y="629566"/>
                  </a:moveTo>
                  <a:cubicBezTo>
                    <a:pt x="837549" y="634738"/>
                    <a:pt x="847893" y="638186"/>
                    <a:pt x="858237" y="641634"/>
                  </a:cubicBezTo>
                  <a:cubicBezTo>
                    <a:pt x="858237" y="641634"/>
                    <a:pt x="858237" y="641634"/>
                    <a:pt x="858237" y="641634"/>
                  </a:cubicBezTo>
                  <a:cubicBezTo>
                    <a:pt x="846169" y="639910"/>
                    <a:pt x="835825" y="636462"/>
                    <a:pt x="830653" y="629566"/>
                  </a:cubicBezTo>
                  <a:close/>
                  <a:moveTo>
                    <a:pt x="837549" y="674389"/>
                  </a:moveTo>
                  <a:cubicBezTo>
                    <a:pt x="837549" y="677837"/>
                    <a:pt x="837549" y="679561"/>
                    <a:pt x="837549" y="683009"/>
                  </a:cubicBezTo>
                  <a:cubicBezTo>
                    <a:pt x="837549" y="683009"/>
                    <a:pt x="837549" y="683009"/>
                    <a:pt x="837549" y="683009"/>
                  </a:cubicBezTo>
                  <a:cubicBezTo>
                    <a:pt x="837549" y="679561"/>
                    <a:pt x="837549" y="676113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lose/>
                  <a:moveTo>
                    <a:pt x="882373" y="803689"/>
                  </a:moveTo>
                  <a:cubicBezTo>
                    <a:pt x="870305" y="783001"/>
                    <a:pt x="892717" y="774381"/>
                    <a:pt x="894441" y="758865"/>
                  </a:cubicBezTo>
                  <a:cubicBezTo>
                    <a:pt x="894441" y="758865"/>
                    <a:pt x="894441" y="758865"/>
                    <a:pt x="894441" y="758865"/>
                  </a:cubicBezTo>
                  <a:cubicBezTo>
                    <a:pt x="894441" y="774381"/>
                    <a:pt x="870305" y="783001"/>
                    <a:pt x="882373" y="803689"/>
                  </a:cubicBezTo>
                  <a:cubicBezTo>
                    <a:pt x="885821" y="808861"/>
                    <a:pt x="882373" y="814033"/>
                    <a:pt x="875477" y="815757"/>
                  </a:cubicBezTo>
                  <a:cubicBezTo>
                    <a:pt x="863409" y="820929"/>
                    <a:pt x="859961" y="827825"/>
                    <a:pt x="865133" y="834721"/>
                  </a:cubicBezTo>
                  <a:cubicBezTo>
                    <a:pt x="859961" y="826101"/>
                    <a:pt x="863409" y="820929"/>
                    <a:pt x="875477" y="815757"/>
                  </a:cubicBezTo>
                  <a:cubicBezTo>
                    <a:pt x="882373" y="814033"/>
                    <a:pt x="885821" y="808861"/>
                    <a:pt x="882373" y="803689"/>
                  </a:cubicBezTo>
                  <a:close/>
                  <a:moveTo>
                    <a:pt x="1061668" y="869201"/>
                  </a:moveTo>
                  <a:cubicBezTo>
                    <a:pt x="1066840" y="869201"/>
                    <a:pt x="1072012" y="869201"/>
                    <a:pt x="1077184" y="869201"/>
                  </a:cubicBezTo>
                  <a:cubicBezTo>
                    <a:pt x="1080632" y="858857"/>
                    <a:pt x="1085804" y="850237"/>
                    <a:pt x="1090976" y="834721"/>
                  </a:cubicBezTo>
                  <a:cubicBezTo>
                    <a:pt x="1090976" y="834721"/>
                    <a:pt x="1090976" y="834721"/>
                    <a:pt x="1090976" y="834721"/>
                  </a:cubicBezTo>
                  <a:cubicBezTo>
                    <a:pt x="1084080" y="850237"/>
                    <a:pt x="1080632" y="860581"/>
                    <a:pt x="1077184" y="869201"/>
                  </a:cubicBezTo>
                  <a:cubicBezTo>
                    <a:pt x="1097872" y="879545"/>
                    <a:pt x="1116836" y="898509"/>
                    <a:pt x="1140972" y="903680"/>
                  </a:cubicBezTo>
                  <a:cubicBezTo>
                    <a:pt x="1140972" y="903680"/>
                    <a:pt x="1140972" y="903680"/>
                    <a:pt x="1140972" y="903680"/>
                  </a:cubicBezTo>
                  <a:cubicBezTo>
                    <a:pt x="1116836" y="900232"/>
                    <a:pt x="1099596" y="881269"/>
                    <a:pt x="1077184" y="869201"/>
                  </a:cubicBezTo>
                  <a:cubicBezTo>
                    <a:pt x="1072012" y="869201"/>
                    <a:pt x="1066840" y="869201"/>
                    <a:pt x="1061668" y="869201"/>
                  </a:cubicBezTo>
                  <a:cubicBezTo>
                    <a:pt x="1039256" y="908852"/>
                    <a:pt x="1013396" y="915748"/>
                    <a:pt x="975468" y="896785"/>
                  </a:cubicBezTo>
                  <a:cubicBezTo>
                    <a:pt x="944436" y="881269"/>
                    <a:pt x="913405" y="867477"/>
                    <a:pt x="878925" y="867477"/>
                  </a:cubicBezTo>
                  <a:lnTo>
                    <a:pt x="878925" y="867477"/>
                  </a:lnTo>
                  <a:cubicBezTo>
                    <a:pt x="878925" y="872649"/>
                    <a:pt x="878925" y="877821"/>
                    <a:pt x="880649" y="881269"/>
                  </a:cubicBezTo>
                  <a:cubicBezTo>
                    <a:pt x="878925" y="879545"/>
                    <a:pt x="878925" y="874373"/>
                    <a:pt x="878925" y="869201"/>
                  </a:cubicBezTo>
                  <a:cubicBezTo>
                    <a:pt x="853065" y="869201"/>
                    <a:pt x="827205" y="857133"/>
                    <a:pt x="801345" y="858857"/>
                  </a:cubicBezTo>
                  <a:cubicBezTo>
                    <a:pt x="797897" y="858857"/>
                    <a:pt x="794449" y="857133"/>
                    <a:pt x="791001" y="855409"/>
                  </a:cubicBezTo>
                  <a:cubicBezTo>
                    <a:pt x="794449" y="857133"/>
                    <a:pt x="797897" y="858857"/>
                    <a:pt x="801345" y="858857"/>
                  </a:cubicBezTo>
                  <a:cubicBezTo>
                    <a:pt x="827205" y="857133"/>
                    <a:pt x="853065" y="869201"/>
                    <a:pt x="878925" y="869201"/>
                  </a:cubicBezTo>
                  <a:lnTo>
                    <a:pt x="878925" y="869201"/>
                  </a:lnTo>
                  <a:cubicBezTo>
                    <a:pt x="878925" y="860581"/>
                    <a:pt x="878925" y="851961"/>
                    <a:pt x="872029" y="845065"/>
                  </a:cubicBezTo>
                  <a:cubicBezTo>
                    <a:pt x="870305" y="843341"/>
                    <a:pt x="868581" y="839893"/>
                    <a:pt x="866857" y="838169"/>
                  </a:cubicBezTo>
                  <a:cubicBezTo>
                    <a:pt x="868581" y="839893"/>
                    <a:pt x="870305" y="843341"/>
                    <a:pt x="872029" y="845065"/>
                  </a:cubicBezTo>
                  <a:cubicBezTo>
                    <a:pt x="878925" y="851961"/>
                    <a:pt x="877201" y="860581"/>
                    <a:pt x="878925" y="869201"/>
                  </a:cubicBezTo>
                  <a:cubicBezTo>
                    <a:pt x="913405" y="869201"/>
                    <a:pt x="944436" y="882993"/>
                    <a:pt x="975468" y="898509"/>
                  </a:cubicBezTo>
                  <a:cubicBezTo>
                    <a:pt x="1013396" y="915748"/>
                    <a:pt x="1039256" y="908852"/>
                    <a:pt x="1061668" y="869201"/>
                  </a:cubicBezTo>
                  <a:close/>
                  <a:moveTo>
                    <a:pt x="1011672" y="722661"/>
                  </a:moveTo>
                  <a:cubicBezTo>
                    <a:pt x="1004776" y="722661"/>
                    <a:pt x="997880" y="719213"/>
                    <a:pt x="994432" y="722661"/>
                  </a:cubicBezTo>
                  <a:cubicBezTo>
                    <a:pt x="999604" y="719213"/>
                    <a:pt x="1004776" y="722661"/>
                    <a:pt x="1011672" y="722661"/>
                  </a:cubicBezTo>
                  <a:cubicBezTo>
                    <a:pt x="1023740" y="722661"/>
                    <a:pt x="1040980" y="733005"/>
                    <a:pt x="1051324" y="724385"/>
                  </a:cubicBezTo>
                  <a:cubicBezTo>
                    <a:pt x="1040980" y="731281"/>
                    <a:pt x="1025464" y="722661"/>
                    <a:pt x="1011672" y="722661"/>
                  </a:cubicBezTo>
                  <a:close/>
                  <a:moveTo>
                    <a:pt x="1140972" y="712317"/>
                  </a:moveTo>
                  <a:cubicBezTo>
                    <a:pt x="1128904" y="681285"/>
                    <a:pt x="1127180" y="674389"/>
                    <a:pt x="1147868" y="669218"/>
                  </a:cubicBezTo>
                  <a:lnTo>
                    <a:pt x="1147868" y="669218"/>
                  </a:lnTo>
                  <a:cubicBezTo>
                    <a:pt x="1127180" y="676113"/>
                    <a:pt x="1128904" y="683009"/>
                    <a:pt x="1140972" y="712317"/>
                  </a:cubicBezTo>
                  <a:cubicBezTo>
                    <a:pt x="1142696" y="715765"/>
                    <a:pt x="1140972" y="720937"/>
                    <a:pt x="1140972" y="724385"/>
                  </a:cubicBezTo>
                  <a:lnTo>
                    <a:pt x="1140972" y="724385"/>
                  </a:lnTo>
                  <a:cubicBezTo>
                    <a:pt x="1140972" y="733005"/>
                    <a:pt x="1140972" y="743349"/>
                    <a:pt x="1134076" y="746797"/>
                  </a:cubicBezTo>
                  <a:cubicBezTo>
                    <a:pt x="1140972" y="743349"/>
                    <a:pt x="1140972" y="733005"/>
                    <a:pt x="1140972" y="724385"/>
                  </a:cubicBezTo>
                  <a:cubicBezTo>
                    <a:pt x="1113388" y="722661"/>
                    <a:pt x="1090976" y="698525"/>
                    <a:pt x="1061668" y="707145"/>
                  </a:cubicBezTo>
                  <a:cubicBezTo>
                    <a:pt x="1061668" y="707145"/>
                    <a:pt x="1061668" y="707145"/>
                    <a:pt x="1061668" y="707145"/>
                  </a:cubicBezTo>
                  <a:cubicBezTo>
                    <a:pt x="1090976" y="698525"/>
                    <a:pt x="1113388" y="722661"/>
                    <a:pt x="1140972" y="724385"/>
                  </a:cubicBezTo>
                  <a:cubicBezTo>
                    <a:pt x="1140972" y="720937"/>
                    <a:pt x="1140972" y="715765"/>
                    <a:pt x="1140972" y="712317"/>
                  </a:cubicBezTo>
                  <a:close/>
                  <a:moveTo>
                    <a:pt x="1228895" y="1241583"/>
                  </a:moveTo>
                  <a:cubicBezTo>
                    <a:pt x="1234067" y="1270891"/>
                    <a:pt x="1230619" y="1308819"/>
                    <a:pt x="1220275" y="1326059"/>
                  </a:cubicBezTo>
                  <a:lnTo>
                    <a:pt x="1220275" y="1326059"/>
                  </a:lnTo>
                  <a:cubicBezTo>
                    <a:pt x="1232343" y="1308819"/>
                    <a:pt x="1235791" y="1270891"/>
                    <a:pt x="1228895" y="1241583"/>
                  </a:cubicBezTo>
                  <a:cubicBezTo>
                    <a:pt x="1213379" y="1248479"/>
                    <a:pt x="1197863" y="1245031"/>
                    <a:pt x="1182347" y="1248479"/>
                  </a:cubicBezTo>
                  <a:cubicBezTo>
                    <a:pt x="1197863" y="1245031"/>
                    <a:pt x="1215103" y="1248479"/>
                    <a:pt x="1228895" y="1241583"/>
                  </a:cubicBezTo>
                  <a:lnTo>
                    <a:pt x="1228895" y="1241583"/>
                  </a:lnTo>
                  <a:cubicBezTo>
                    <a:pt x="1228895" y="1241583"/>
                    <a:pt x="1228895" y="1241583"/>
                    <a:pt x="1228895" y="1241583"/>
                  </a:cubicBezTo>
                  <a:close/>
                  <a:moveTo>
                    <a:pt x="1246135" y="1227791"/>
                  </a:moveTo>
                  <a:cubicBezTo>
                    <a:pt x="1239239" y="1222619"/>
                    <a:pt x="1235791" y="1220895"/>
                    <a:pt x="1232343" y="1222619"/>
                  </a:cubicBezTo>
                  <a:cubicBezTo>
                    <a:pt x="1235791" y="1220895"/>
                    <a:pt x="1239239" y="1220895"/>
                    <a:pt x="1246135" y="1227791"/>
                  </a:cubicBezTo>
                  <a:cubicBezTo>
                    <a:pt x="1253031" y="1232963"/>
                    <a:pt x="1265099" y="1231239"/>
                    <a:pt x="1265099" y="1245031"/>
                  </a:cubicBezTo>
                  <a:cubicBezTo>
                    <a:pt x="1265099" y="1245031"/>
                    <a:pt x="1263375" y="1246755"/>
                    <a:pt x="1263375" y="1246755"/>
                  </a:cubicBezTo>
                  <a:cubicBezTo>
                    <a:pt x="1263375" y="1246755"/>
                    <a:pt x="1265099" y="1245031"/>
                    <a:pt x="1265099" y="1245031"/>
                  </a:cubicBezTo>
                  <a:cubicBezTo>
                    <a:pt x="1265099" y="1231239"/>
                    <a:pt x="1253031" y="1231239"/>
                    <a:pt x="1246135" y="1227791"/>
                  </a:cubicBezTo>
                  <a:close/>
                  <a:moveTo>
                    <a:pt x="1258203" y="1348471"/>
                  </a:moveTo>
                  <a:cubicBezTo>
                    <a:pt x="1258203" y="1348471"/>
                    <a:pt x="1258203" y="1348471"/>
                    <a:pt x="1258203" y="1348471"/>
                  </a:cubicBezTo>
                  <a:cubicBezTo>
                    <a:pt x="1256479" y="1346747"/>
                    <a:pt x="1254755" y="1346747"/>
                    <a:pt x="1253031" y="1345023"/>
                  </a:cubicBezTo>
                  <a:cubicBezTo>
                    <a:pt x="1254755" y="1346747"/>
                    <a:pt x="1256479" y="1348471"/>
                    <a:pt x="1258203" y="1348471"/>
                  </a:cubicBezTo>
                  <a:close/>
                  <a:moveTo>
                    <a:pt x="1246135" y="1396742"/>
                  </a:moveTo>
                  <a:cubicBezTo>
                    <a:pt x="1240963" y="1395018"/>
                    <a:pt x="1235791" y="1395018"/>
                    <a:pt x="1230619" y="1395018"/>
                  </a:cubicBezTo>
                  <a:cubicBezTo>
                    <a:pt x="1235791" y="1407086"/>
                    <a:pt x="1242687" y="1412258"/>
                    <a:pt x="1254755" y="1412258"/>
                  </a:cubicBezTo>
                  <a:lnTo>
                    <a:pt x="1254755" y="1412258"/>
                  </a:lnTo>
                  <a:cubicBezTo>
                    <a:pt x="1268547" y="1419154"/>
                    <a:pt x="1277167" y="1424326"/>
                    <a:pt x="1278891" y="1429498"/>
                  </a:cubicBezTo>
                  <a:cubicBezTo>
                    <a:pt x="1277167" y="1424326"/>
                    <a:pt x="1270271" y="1419154"/>
                    <a:pt x="1254755" y="1412258"/>
                  </a:cubicBezTo>
                  <a:cubicBezTo>
                    <a:pt x="1251307" y="1432946"/>
                    <a:pt x="1240963" y="1443290"/>
                    <a:pt x="1221999" y="1431222"/>
                  </a:cubicBezTo>
                  <a:cubicBezTo>
                    <a:pt x="1209931" y="1422602"/>
                    <a:pt x="1197863" y="1419154"/>
                    <a:pt x="1185795" y="1420878"/>
                  </a:cubicBezTo>
                  <a:cubicBezTo>
                    <a:pt x="1165107" y="1424326"/>
                    <a:pt x="1161660" y="1395018"/>
                    <a:pt x="1142696" y="1395018"/>
                  </a:cubicBezTo>
                  <a:cubicBezTo>
                    <a:pt x="1140972" y="1405362"/>
                    <a:pt x="1135800" y="1417430"/>
                    <a:pt x="1137524" y="1427774"/>
                  </a:cubicBezTo>
                  <a:cubicBezTo>
                    <a:pt x="1137524" y="1431222"/>
                    <a:pt x="1139248" y="1434670"/>
                    <a:pt x="1142696" y="1436394"/>
                  </a:cubicBezTo>
                  <a:cubicBezTo>
                    <a:pt x="1139248" y="1432946"/>
                    <a:pt x="1137524" y="1431222"/>
                    <a:pt x="1137524" y="1426050"/>
                  </a:cubicBezTo>
                  <a:cubicBezTo>
                    <a:pt x="1135800" y="1415706"/>
                    <a:pt x="1140972" y="1405362"/>
                    <a:pt x="1142696" y="1393294"/>
                  </a:cubicBezTo>
                  <a:cubicBezTo>
                    <a:pt x="1134076" y="1393294"/>
                    <a:pt x="1127180" y="1398466"/>
                    <a:pt x="1118560" y="1401914"/>
                  </a:cubicBezTo>
                  <a:cubicBezTo>
                    <a:pt x="1111664" y="1382950"/>
                    <a:pt x="1104768" y="1369159"/>
                    <a:pt x="1078908" y="1372607"/>
                  </a:cubicBezTo>
                  <a:cubicBezTo>
                    <a:pt x="1066840" y="1374330"/>
                    <a:pt x="1053048" y="1365711"/>
                    <a:pt x="1042704" y="1355367"/>
                  </a:cubicBezTo>
                  <a:cubicBezTo>
                    <a:pt x="1053048" y="1365711"/>
                    <a:pt x="1066840" y="1374330"/>
                    <a:pt x="1078908" y="1372607"/>
                  </a:cubicBezTo>
                  <a:cubicBezTo>
                    <a:pt x="1103044" y="1369159"/>
                    <a:pt x="1111664" y="1381226"/>
                    <a:pt x="1118560" y="1401914"/>
                  </a:cubicBezTo>
                  <a:cubicBezTo>
                    <a:pt x="1125456" y="1398466"/>
                    <a:pt x="1134076" y="1393294"/>
                    <a:pt x="1142696" y="1393294"/>
                  </a:cubicBezTo>
                  <a:cubicBezTo>
                    <a:pt x="1161660" y="1393294"/>
                    <a:pt x="1163384" y="1422602"/>
                    <a:pt x="1185795" y="1419154"/>
                  </a:cubicBezTo>
                  <a:cubicBezTo>
                    <a:pt x="1199587" y="1417430"/>
                    <a:pt x="1209931" y="1420878"/>
                    <a:pt x="1221999" y="1429498"/>
                  </a:cubicBezTo>
                  <a:cubicBezTo>
                    <a:pt x="1240963" y="1441566"/>
                    <a:pt x="1251307" y="1431222"/>
                    <a:pt x="1254755" y="1410534"/>
                  </a:cubicBezTo>
                  <a:lnTo>
                    <a:pt x="1254755" y="1410534"/>
                  </a:lnTo>
                  <a:cubicBezTo>
                    <a:pt x="1242687" y="1410534"/>
                    <a:pt x="1235791" y="1405362"/>
                    <a:pt x="1230619" y="1393294"/>
                  </a:cubicBezTo>
                  <a:cubicBezTo>
                    <a:pt x="1225447" y="1389846"/>
                    <a:pt x="1215103" y="1382950"/>
                    <a:pt x="1213379" y="1381226"/>
                  </a:cubicBezTo>
                  <a:cubicBezTo>
                    <a:pt x="1215103" y="1384674"/>
                    <a:pt x="1225447" y="1389846"/>
                    <a:pt x="1230619" y="1393294"/>
                  </a:cubicBezTo>
                  <a:cubicBezTo>
                    <a:pt x="1235791" y="1395018"/>
                    <a:pt x="1240963" y="1395018"/>
                    <a:pt x="1246135" y="1396742"/>
                  </a:cubicBezTo>
                  <a:close/>
                  <a:moveTo>
                    <a:pt x="1361643" y="1115732"/>
                  </a:moveTo>
                  <a:cubicBezTo>
                    <a:pt x="1361643" y="1110560"/>
                    <a:pt x="1358195" y="1107112"/>
                    <a:pt x="1354747" y="1107112"/>
                  </a:cubicBezTo>
                  <a:cubicBezTo>
                    <a:pt x="1351299" y="1107112"/>
                    <a:pt x="1346127" y="1108836"/>
                    <a:pt x="1346127" y="1112284"/>
                  </a:cubicBezTo>
                  <a:cubicBezTo>
                    <a:pt x="1346127" y="1114008"/>
                    <a:pt x="1346127" y="1115732"/>
                    <a:pt x="1346127" y="1115732"/>
                  </a:cubicBezTo>
                  <a:cubicBezTo>
                    <a:pt x="1346127" y="1114008"/>
                    <a:pt x="1346127" y="1114008"/>
                    <a:pt x="1346127" y="1112284"/>
                  </a:cubicBezTo>
                  <a:cubicBezTo>
                    <a:pt x="1346127" y="1110560"/>
                    <a:pt x="1351299" y="1108836"/>
                    <a:pt x="1354747" y="1107112"/>
                  </a:cubicBezTo>
                  <a:cubicBezTo>
                    <a:pt x="1358195" y="1107112"/>
                    <a:pt x="1361643" y="1110560"/>
                    <a:pt x="1361643" y="1115732"/>
                  </a:cubicBezTo>
                  <a:lnTo>
                    <a:pt x="1361643" y="1115732"/>
                  </a:lnTo>
                  <a:close/>
                  <a:moveTo>
                    <a:pt x="1361643" y="1170899"/>
                  </a:moveTo>
                  <a:cubicBezTo>
                    <a:pt x="1361643" y="1167451"/>
                    <a:pt x="1359919" y="1164003"/>
                    <a:pt x="1359919" y="1158831"/>
                  </a:cubicBezTo>
                  <a:cubicBezTo>
                    <a:pt x="1359919" y="1164003"/>
                    <a:pt x="1361643" y="1167451"/>
                    <a:pt x="1361643" y="1170899"/>
                  </a:cubicBezTo>
                  <a:close/>
                  <a:moveTo>
                    <a:pt x="1359919" y="1262271"/>
                  </a:moveTo>
                  <a:cubicBezTo>
                    <a:pt x="1370263" y="1265719"/>
                    <a:pt x="1377159" y="1274339"/>
                    <a:pt x="1389226" y="1282959"/>
                  </a:cubicBezTo>
                  <a:cubicBezTo>
                    <a:pt x="1389226" y="1282959"/>
                    <a:pt x="1389226" y="1282959"/>
                    <a:pt x="1389226" y="1282959"/>
                  </a:cubicBezTo>
                  <a:cubicBezTo>
                    <a:pt x="1377159" y="1274339"/>
                    <a:pt x="1368539" y="1265719"/>
                    <a:pt x="1359919" y="1262271"/>
                  </a:cubicBezTo>
                  <a:cubicBezTo>
                    <a:pt x="1349575" y="1257099"/>
                    <a:pt x="1337507" y="1255375"/>
                    <a:pt x="1327163" y="1267443"/>
                  </a:cubicBezTo>
                  <a:cubicBezTo>
                    <a:pt x="1311647" y="1284683"/>
                    <a:pt x="1294407" y="1301923"/>
                    <a:pt x="1278891" y="1317439"/>
                  </a:cubicBezTo>
                  <a:lnTo>
                    <a:pt x="1278891" y="1317439"/>
                  </a:lnTo>
                  <a:cubicBezTo>
                    <a:pt x="1278891" y="1326059"/>
                    <a:pt x="1278891" y="133467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34679"/>
                    <a:pt x="1278891" y="132605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96131" y="1300199"/>
                    <a:pt x="1311647" y="1284683"/>
                    <a:pt x="1327163" y="1267443"/>
                  </a:cubicBezTo>
                  <a:cubicBezTo>
                    <a:pt x="1337507" y="1255375"/>
                    <a:pt x="1347851" y="1257099"/>
                    <a:pt x="1359919" y="1262271"/>
                  </a:cubicBezTo>
                  <a:close/>
                  <a:moveTo>
                    <a:pt x="1477150" y="1420878"/>
                  </a:moveTo>
                  <a:cubicBezTo>
                    <a:pt x="1492666" y="1420878"/>
                    <a:pt x="1506458" y="1417430"/>
                    <a:pt x="1509906" y="1398466"/>
                  </a:cubicBezTo>
                  <a:cubicBezTo>
                    <a:pt x="1511630" y="1389846"/>
                    <a:pt x="1516802" y="1381226"/>
                    <a:pt x="1523698" y="1381226"/>
                  </a:cubicBezTo>
                  <a:cubicBezTo>
                    <a:pt x="1516802" y="1381226"/>
                    <a:pt x="1511630" y="1389846"/>
                    <a:pt x="1509906" y="1398466"/>
                  </a:cubicBezTo>
                  <a:cubicBezTo>
                    <a:pt x="1504734" y="1417430"/>
                    <a:pt x="1492666" y="1420878"/>
                    <a:pt x="1477150" y="1420878"/>
                  </a:cubicBezTo>
                  <a:cubicBezTo>
                    <a:pt x="1478874" y="1427774"/>
                    <a:pt x="1478874" y="1436394"/>
                    <a:pt x="1489218" y="1434670"/>
                  </a:cubicBezTo>
                  <a:cubicBezTo>
                    <a:pt x="1499562" y="1432946"/>
                    <a:pt x="1509906" y="1431222"/>
                    <a:pt x="1518526" y="1420878"/>
                  </a:cubicBezTo>
                  <a:cubicBezTo>
                    <a:pt x="1523698" y="1415706"/>
                    <a:pt x="1528870" y="1412258"/>
                    <a:pt x="1535766" y="1412258"/>
                  </a:cubicBezTo>
                  <a:cubicBezTo>
                    <a:pt x="1571970" y="1417430"/>
                    <a:pt x="1615069" y="1419154"/>
                    <a:pt x="1635757" y="1453634"/>
                  </a:cubicBezTo>
                  <a:cubicBezTo>
                    <a:pt x="1656445" y="1488114"/>
                    <a:pt x="1684029" y="1472598"/>
                    <a:pt x="1708165" y="1477770"/>
                  </a:cubicBezTo>
                  <a:cubicBezTo>
                    <a:pt x="1711613" y="1479494"/>
                    <a:pt x="1715061" y="1476046"/>
                    <a:pt x="1716785" y="1474322"/>
                  </a:cubicBezTo>
                  <a:cubicBezTo>
                    <a:pt x="1715061" y="1477770"/>
                    <a:pt x="1713337" y="1479494"/>
                    <a:pt x="1708165" y="1477770"/>
                  </a:cubicBezTo>
                  <a:cubicBezTo>
                    <a:pt x="1684029" y="1472598"/>
                    <a:pt x="1656445" y="1488114"/>
                    <a:pt x="1635757" y="1453634"/>
                  </a:cubicBezTo>
                  <a:cubicBezTo>
                    <a:pt x="1615069" y="1420878"/>
                    <a:pt x="1571970" y="1417430"/>
                    <a:pt x="1535766" y="1412258"/>
                  </a:cubicBezTo>
                  <a:cubicBezTo>
                    <a:pt x="1528870" y="1410534"/>
                    <a:pt x="1523698" y="1415706"/>
                    <a:pt x="1518526" y="1420878"/>
                  </a:cubicBezTo>
                  <a:cubicBezTo>
                    <a:pt x="1511630" y="1429498"/>
                    <a:pt x="1499562" y="1431222"/>
                    <a:pt x="1489218" y="1434670"/>
                  </a:cubicBezTo>
                  <a:cubicBezTo>
                    <a:pt x="1478874" y="1436394"/>
                    <a:pt x="1478874" y="1427774"/>
                    <a:pt x="1477150" y="1420878"/>
                  </a:cubicBezTo>
                  <a:cubicBezTo>
                    <a:pt x="1468530" y="1417430"/>
                    <a:pt x="1461634" y="1415706"/>
                    <a:pt x="1453014" y="1412258"/>
                  </a:cubicBezTo>
                  <a:cubicBezTo>
                    <a:pt x="1442670" y="1412258"/>
                    <a:pt x="1434050" y="1408810"/>
                    <a:pt x="1432326" y="1398466"/>
                  </a:cubicBezTo>
                  <a:cubicBezTo>
                    <a:pt x="1432326" y="1398466"/>
                    <a:pt x="1432326" y="1398466"/>
                    <a:pt x="1432326" y="1398466"/>
                  </a:cubicBezTo>
                  <a:cubicBezTo>
                    <a:pt x="1434050" y="1408810"/>
                    <a:pt x="1442670" y="1412258"/>
                    <a:pt x="1453014" y="1412258"/>
                  </a:cubicBezTo>
                  <a:lnTo>
                    <a:pt x="1453014" y="1412258"/>
                  </a:lnTo>
                  <a:cubicBezTo>
                    <a:pt x="1461634" y="1413982"/>
                    <a:pt x="1468530" y="1417430"/>
                    <a:pt x="1477150" y="1420878"/>
                  </a:cubicBezTo>
                  <a:close/>
                  <a:moveTo>
                    <a:pt x="1458186" y="1036428"/>
                  </a:moveTo>
                  <a:cubicBezTo>
                    <a:pt x="1458186" y="1039876"/>
                    <a:pt x="1459910" y="1043324"/>
                    <a:pt x="1459910" y="1048496"/>
                  </a:cubicBezTo>
                  <a:cubicBezTo>
                    <a:pt x="1459910" y="1053668"/>
                    <a:pt x="1461634" y="1057116"/>
                    <a:pt x="1461634" y="1062288"/>
                  </a:cubicBezTo>
                  <a:cubicBezTo>
                    <a:pt x="1459910" y="1058840"/>
                    <a:pt x="1459910" y="1053668"/>
                    <a:pt x="1459910" y="1048496"/>
                  </a:cubicBezTo>
                  <a:cubicBezTo>
                    <a:pt x="1459910" y="1043324"/>
                    <a:pt x="1458186" y="1039876"/>
                    <a:pt x="1458186" y="1036428"/>
                  </a:cubicBezTo>
                  <a:close/>
                  <a:moveTo>
                    <a:pt x="1582314" y="1015740"/>
                  </a:moveTo>
                  <a:cubicBezTo>
                    <a:pt x="1584038" y="1024360"/>
                    <a:pt x="1596106" y="1020912"/>
                    <a:pt x="1603002" y="1019188"/>
                  </a:cubicBezTo>
                  <a:cubicBezTo>
                    <a:pt x="1618518" y="1014016"/>
                    <a:pt x="1635757" y="1003672"/>
                    <a:pt x="1652997" y="1007120"/>
                  </a:cubicBezTo>
                  <a:cubicBezTo>
                    <a:pt x="1668513" y="1010568"/>
                    <a:pt x="1684029" y="998500"/>
                    <a:pt x="1699545" y="1000224"/>
                  </a:cubicBezTo>
                  <a:cubicBezTo>
                    <a:pt x="1699545" y="1000224"/>
                    <a:pt x="1699545" y="1000224"/>
                    <a:pt x="1699545" y="1000224"/>
                  </a:cubicBezTo>
                  <a:cubicBezTo>
                    <a:pt x="1684029" y="998500"/>
                    <a:pt x="1670237" y="1010568"/>
                    <a:pt x="1652997" y="1007120"/>
                  </a:cubicBezTo>
                  <a:cubicBezTo>
                    <a:pt x="1635757" y="1003672"/>
                    <a:pt x="1620242" y="1014016"/>
                    <a:pt x="1603002" y="1019188"/>
                  </a:cubicBezTo>
                  <a:cubicBezTo>
                    <a:pt x="1596106" y="1020912"/>
                    <a:pt x="1585762" y="1024360"/>
                    <a:pt x="1582314" y="1015740"/>
                  </a:cubicBezTo>
                  <a:cubicBezTo>
                    <a:pt x="1573694" y="982984"/>
                    <a:pt x="1549558" y="989880"/>
                    <a:pt x="1527146" y="988156"/>
                  </a:cubicBezTo>
                  <a:cubicBezTo>
                    <a:pt x="1508182" y="988156"/>
                    <a:pt x="1489218" y="988156"/>
                    <a:pt x="1482322" y="962296"/>
                  </a:cubicBezTo>
                  <a:lnTo>
                    <a:pt x="1482322" y="962296"/>
                  </a:ln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7494" y="988156"/>
                    <a:pt x="1508182" y="986432"/>
                    <a:pt x="1527146" y="988156"/>
                  </a:cubicBezTo>
                  <a:cubicBezTo>
                    <a:pt x="1549558" y="989880"/>
                    <a:pt x="1573694" y="982984"/>
                    <a:pt x="1582314" y="1015740"/>
                  </a:cubicBezTo>
                  <a:close/>
                  <a:moveTo>
                    <a:pt x="1542662" y="955400"/>
                  </a:moveTo>
                  <a:cubicBezTo>
                    <a:pt x="1542662" y="951952"/>
                    <a:pt x="1542662" y="946780"/>
                    <a:pt x="1544386" y="945056"/>
                  </a:cubicBezTo>
                  <a:cubicBezTo>
                    <a:pt x="1544386" y="948504"/>
                    <a:pt x="1542662" y="951952"/>
                    <a:pt x="1542662" y="955400"/>
                  </a:cubicBezTo>
                  <a:cubicBezTo>
                    <a:pt x="1542662" y="955400"/>
                    <a:pt x="1542662" y="955400"/>
                    <a:pt x="1542662" y="955400"/>
                  </a:cubicBezTo>
                  <a:close/>
                  <a:moveTo>
                    <a:pt x="1666789" y="927816"/>
                  </a:moveTo>
                  <a:cubicBezTo>
                    <a:pt x="1666789" y="927816"/>
                    <a:pt x="1666789" y="927816"/>
                    <a:pt x="1666789" y="927816"/>
                  </a:cubicBezTo>
                  <a:cubicBezTo>
                    <a:pt x="1665065" y="922644"/>
                    <a:pt x="1665065" y="917472"/>
                    <a:pt x="1666789" y="914024"/>
                  </a:cubicBezTo>
                  <a:cubicBezTo>
                    <a:pt x="1665065" y="917472"/>
                    <a:pt x="1665065" y="922644"/>
                    <a:pt x="1666789" y="927816"/>
                  </a:cubicBezTo>
                  <a:close/>
                  <a:moveTo>
                    <a:pt x="1801261" y="810585"/>
                  </a:moveTo>
                  <a:cubicBezTo>
                    <a:pt x="1801261" y="810585"/>
                    <a:pt x="1801261" y="810585"/>
                    <a:pt x="1801261" y="810585"/>
                  </a:cubicBezTo>
                  <a:cubicBezTo>
                    <a:pt x="1809881" y="814033"/>
                    <a:pt x="1816777" y="815757"/>
                    <a:pt x="1821949" y="814033"/>
                  </a:cubicBezTo>
                  <a:cubicBezTo>
                    <a:pt x="1816777" y="817481"/>
                    <a:pt x="1809881" y="815757"/>
                    <a:pt x="1801261" y="810585"/>
                  </a:cubicBezTo>
                  <a:cubicBezTo>
                    <a:pt x="1799537" y="817481"/>
                    <a:pt x="1797813" y="820929"/>
                    <a:pt x="1796089" y="824377"/>
                  </a:cubicBezTo>
                  <a:cubicBezTo>
                    <a:pt x="1799537" y="822653"/>
                    <a:pt x="1801261" y="817481"/>
                    <a:pt x="1801261" y="810585"/>
                  </a:cubicBezTo>
                  <a:cubicBezTo>
                    <a:pt x="1790917" y="810585"/>
                    <a:pt x="1780573" y="810585"/>
                    <a:pt x="1770229" y="810585"/>
                  </a:cubicBezTo>
                  <a:cubicBezTo>
                    <a:pt x="1770229" y="810585"/>
                    <a:pt x="1770229" y="810585"/>
                    <a:pt x="1768505" y="812309"/>
                  </a:cubicBezTo>
                  <a:cubicBezTo>
                    <a:pt x="1768505" y="812309"/>
                    <a:pt x="1768505" y="812309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80573" y="810585"/>
                    <a:pt x="1790917" y="810585"/>
                    <a:pt x="1801261" y="810585"/>
                  </a:cubicBezTo>
                  <a:lnTo>
                    <a:pt x="1801261" y="810585"/>
                  </a:lnTo>
                  <a:cubicBezTo>
                    <a:pt x="1801261" y="810585"/>
                    <a:pt x="1801261" y="810585"/>
                    <a:pt x="1801261" y="810585"/>
                  </a:cubicBezTo>
                  <a:close/>
                  <a:moveTo>
                    <a:pt x="1796089" y="739901"/>
                  </a:moveTo>
                  <a:cubicBezTo>
                    <a:pt x="1797813" y="738177"/>
                    <a:pt x="1797813" y="736453"/>
                    <a:pt x="1799537" y="734729"/>
                  </a:cubicBezTo>
                  <a:cubicBezTo>
                    <a:pt x="1797813" y="724385"/>
                    <a:pt x="1790917" y="722661"/>
                    <a:pt x="1784021" y="719213"/>
                  </a:cubicBezTo>
                  <a:cubicBezTo>
                    <a:pt x="1758161" y="705421"/>
                    <a:pt x="1752989" y="693353"/>
                    <a:pt x="1761609" y="658874"/>
                  </a:cubicBezTo>
                  <a:cubicBezTo>
                    <a:pt x="1763333" y="648530"/>
                    <a:pt x="1754713" y="639910"/>
                    <a:pt x="1759885" y="629566"/>
                  </a:cubicBezTo>
                  <a:cubicBezTo>
                    <a:pt x="1759885" y="629566"/>
                    <a:pt x="1759885" y="629566"/>
                    <a:pt x="1759885" y="629566"/>
                  </a:cubicBezTo>
                  <a:cubicBezTo>
                    <a:pt x="1754713" y="639910"/>
                    <a:pt x="1763333" y="648530"/>
                    <a:pt x="1761609" y="658874"/>
                  </a:cubicBezTo>
                  <a:cubicBezTo>
                    <a:pt x="1752989" y="691629"/>
                    <a:pt x="1758161" y="703697"/>
                    <a:pt x="1784021" y="719213"/>
                  </a:cubicBezTo>
                  <a:cubicBezTo>
                    <a:pt x="1790917" y="722661"/>
                    <a:pt x="1799537" y="724385"/>
                    <a:pt x="1799537" y="734729"/>
                  </a:cubicBezTo>
                  <a:cubicBezTo>
                    <a:pt x="1797813" y="736453"/>
                    <a:pt x="1796089" y="738177"/>
                    <a:pt x="1796089" y="739901"/>
                  </a:cubicBezTo>
                  <a:close/>
                  <a:moveTo>
                    <a:pt x="1747817" y="569226"/>
                  </a:moveTo>
                  <a:cubicBezTo>
                    <a:pt x="1747817" y="569226"/>
                    <a:pt x="1747817" y="569226"/>
                    <a:pt x="1747817" y="569226"/>
                  </a:cubicBezTo>
                  <a:cubicBezTo>
                    <a:pt x="1758161" y="570950"/>
                    <a:pt x="1763333" y="572674"/>
                    <a:pt x="1765057" y="570950"/>
                  </a:cubicBezTo>
                  <a:cubicBezTo>
                    <a:pt x="1761609" y="570950"/>
                    <a:pt x="1756437" y="570950"/>
                    <a:pt x="1747817" y="569226"/>
                  </a:cubicBezTo>
                  <a:close/>
                  <a:moveTo>
                    <a:pt x="1765057" y="743349"/>
                  </a:moveTo>
                  <a:cubicBezTo>
                    <a:pt x="1763333" y="739901"/>
                    <a:pt x="1765057" y="736453"/>
                    <a:pt x="1766781" y="734729"/>
                  </a:cubicBezTo>
                  <a:cubicBezTo>
                    <a:pt x="1765057" y="736453"/>
                    <a:pt x="1763333" y="739901"/>
                    <a:pt x="1765057" y="743349"/>
                  </a:cubicBezTo>
                  <a:cubicBezTo>
                    <a:pt x="1770229" y="764037"/>
                    <a:pt x="1751265" y="776105"/>
                    <a:pt x="1754713" y="795069"/>
                  </a:cubicBez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1265" y="798517"/>
                    <a:pt x="1749541" y="800241"/>
                    <a:pt x="1746093" y="803689"/>
                  </a:cubicBezTo>
                  <a:cubicBezTo>
                    <a:pt x="1744369" y="812309"/>
                    <a:pt x="1747817" y="822653"/>
                    <a:pt x="1744369" y="829549"/>
                  </a:cubicBezTo>
                  <a:cubicBezTo>
                    <a:pt x="1747817" y="822653"/>
                    <a:pt x="1746093" y="812309"/>
                    <a:pt x="1746093" y="803689"/>
                  </a:cubicBezTo>
                  <a:cubicBezTo>
                    <a:pt x="1735749" y="805413"/>
                    <a:pt x="1723681" y="798517"/>
                    <a:pt x="1716785" y="810585"/>
                  </a:cubicBezTo>
                  <a:cubicBezTo>
                    <a:pt x="1715061" y="815757"/>
                    <a:pt x="1715061" y="819205"/>
                    <a:pt x="1715061" y="822653"/>
                  </a:cubicBezTo>
                  <a:cubicBezTo>
                    <a:pt x="1713337" y="819205"/>
                    <a:pt x="1713337" y="815757"/>
                    <a:pt x="1716785" y="810585"/>
                  </a:cubicBezTo>
                  <a:cubicBezTo>
                    <a:pt x="1721957" y="798517"/>
                    <a:pt x="1735749" y="805413"/>
                    <a:pt x="1746093" y="803689"/>
                  </a:cubicBezTo>
                  <a:cubicBezTo>
                    <a:pt x="1749541" y="800241"/>
                    <a:pt x="1751265" y="798517"/>
                    <a:pt x="1754713" y="795069"/>
                  </a:cubicBezTo>
                  <a:cubicBezTo>
                    <a:pt x="1751265" y="776105"/>
                    <a:pt x="1768505" y="764037"/>
                    <a:pt x="1765057" y="743349"/>
                  </a:cubicBezTo>
                  <a:close/>
                  <a:moveTo>
                    <a:pt x="1821949" y="839893"/>
                  </a:moveTo>
                  <a:cubicBezTo>
                    <a:pt x="1828845" y="834721"/>
                    <a:pt x="1839189" y="838169"/>
                    <a:pt x="1849533" y="836445"/>
                  </a:cubicBezTo>
                  <a:cubicBezTo>
                    <a:pt x="1851257" y="832997"/>
                    <a:pt x="1851257" y="826101"/>
                    <a:pt x="1852981" y="826101"/>
                  </a:cubicBezTo>
                  <a:cubicBezTo>
                    <a:pt x="1875392" y="817481"/>
                    <a:pt x="1897804" y="810585"/>
                    <a:pt x="1921940" y="820929"/>
                  </a:cubicBezTo>
                  <a:cubicBezTo>
                    <a:pt x="1940904" y="822653"/>
                    <a:pt x="1954696" y="836445"/>
                    <a:pt x="1970212" y="845065"/>
                  </a:cubicBezTo>
                  <a:lnTo>
                    <a:pt x="1970212" y="845065"/>
                  </a:lnTo>
                  <a:lnTo>
                    <a:pt x="1970212" y="845065"/>
                  </a:lnTo>
                  <a:cubicBezTo>
                    <a:pt x="1954696" y="836445"/>
                    <a:pt x="1942628" y="820929"/>
                    <a:pt x="1921940" y="820929"/>
                  </a:cubicBezTo>
                  <a:cubicBezTo>
                    <a:pt x="1921940" y="822653"/>
                    <a:pt x="1920216" y="824377"/>
                    <a:pt x="1920216" y="826101"/>
                  </a:cubicBezTo>
                  <a:cubicBezTo>
                    <a:pt x="1920216" y="824377"/>
                    <a:pt x="1921940" y="822653"/>
                    <a:pt x="1921940" y="820929"/>
                  </a:cubicBezTo>
                  <a:cubicBezTo>
                    <a:pt x="1897804" y="810585"/>
                    <a:pt x="1875392" y="817481"/>
                    <a:pt x="1852981" y="826101"/>
                  </a:cubicBezTo>
                  <a:cubicBezTo>
                    <a:pt x="1851257" y="827825"/>
                    <a:pt x="1851257" y="832997"/>
                    <a:pt x="1849533" y="836445"/>
                  </a:cubicBezTo>
                  <a:lnTo>
                    <a:pt x="1849533" y="836445"/>
                  </a:lnTo>
                  <a:cubicBezTo>
                    <a:pt x="1840913" y="838169"/>
                    <a:pt x="1830569" y="836445"/>
                    <a:pt x="1821949" y="839893"/>
                  </a:cubicBezTo>
                  <a:cubicBezTo>
                    <a:pt x="1780573" y="865753"/>
                    <a:pt x="1734025" y="872649"/>
                    <a:pt x="1689201" y="886441"/>
                  </a:cubicBezTo>
                  <a:cubicBezTo>
                    <a:pt x="1689201" y="889889"/>
                    <a:pt x="1689201" y="893337"/>
                    <a:pt x="1687477" y="895061"/>
                  </a:cubicBezTo>
                  <a:cubicBezTo>
                    <a:pt x="1689201" y="893337"/>
                    <a:pt x="1689201" y="889889"/>
                    <a:pt x="1689201" y="886441"/>
                  </a:cubicBezTo>
                  <a:cubicBezTo>
                    <a:pt x="1685753" y="882993"/>
                    <a:pt x="1684029" y="881269"/>
                    <a:pt x="1680581" y="877821"/>
                  </a:cubicBezTo>
                  <a:lnTo>
                    <a:pt x="1680581" y="877821"/>
                  </a:lnTo>
                  <a:cubicBezTo>
                    <a:pt x="1684029" y="881269"/>
                    <a:pt x="1685753" y="882993"/>
                    <a:pt x="1689201" y="886441"/>
                  </a:cubicBezTo>
                  <a:cubicBezTo>
                    <a:pt x="1734025" y="872649"/>
                    <a:pt x="1782297" y="865753"/>
                    <a:pt x="1821949" y="839893"/>
                  </a:cubicBezTo>
                  <a:close/>
                  <a:moveTo>
                    <a:pt x="2023656" y="719213"/>
                  </a:moveTo>
                  <a:cubicBezTo>
                    <a:pt x="2052964" y="729557"/>
                    <a:pt x="2078824" y="714041"/>
                    <a:pt x="2106407" y="712317"/>
                  </a:cubicBezTo>
                  <a:cubicBezTo>
                    <a:pt x="2125371" y="710593"/>
                    <a:pt x="2144335" y="705421"/>
                    <a:pt x="2165023" y="710593"/>
                  </a:cubicBezTo>
                  <a:cubicBezTo>
                    <a:pt x="2177091" y="714041"/>
                    <a:pt x="2190883" y="720937"/>
                    <a:pt x="2204675" y="714041"/>
                  </a:cubicBezTo>
                  <a:cubicBezTo>
                    <a:pt x="2190883" y="720937"/>
                    <a:pt x="2178815" y="714041"/>
                    <a:pt x="2165023" y="710593"/>
                  </a:cubicBezTo>
                  <a:cubicBezTo>
                    <a:pt x="2144335" y="705421"/>
                    <a:pt x="2125371" y="710593"/>
                    <a:pt x="2106407" y="712317"/>
                  </a:cubicBezTo>
                  <a:cubicBezTo>
                    <a:pt x="2077100" y="714041"/>
                    <a:pt x="2051240" y="729557"/>
                    <a:pt x="2023656" y="719213"/>
                  </a:cubicBezTo>
                  <a:cubicBezTo>
                    <a:pt x="2002968" y="712317"/>
                    <a:pt x="1999520" y="707145"/>
                    <a:pt x="2011588" y="684733"/>
                  </a:cubicBezTo>
                  <a:cubicBezTo>
                    <a:pt x="2018484" y="670941"/>
                    <a:pt x="2018484" y="664046"/>
                    <a:pt x="2002968" y="660598"/>
                  </a:cubicBezTo>
                  <a:cubicBezTo>
                    <a:pt x="1994348" y="658874"/>
                    <a:pt x="1985728" y="653702"/>
                    <a:pt x="1978832" y="653702"/>
                  </a:cubicBezTo>
                  <a:cubicBezTo>
                    <a:pt x="1985728" y="651978"/>
                    <a:pt x="1994348" y="658874"/>
                    <a:pt x="2002968" y="660598"/>
                  </a:cubicBezTo>
                  <a:cubicBezTo>
                    <a:pt x="2016760" y="664046"/>
                    <a:pt x="2018484" y="670941"/>
                    <a:pt x="2011588" y="684733"/>
                  </a:cubicBezTo>
                  <a:cubicBezTo>
                    <a:pt x="1999520" y="707145"/>
                    <a:pt x="2001244" y="710593"/>
                    <a:pt x="2023656" y="719213"/>
                  </a:cubicBezTo>
                  <a:close/>
                  <a:moveTo>
                    <a:pt x="2042620" y="614050"/>
                  </a:moveTo>
                  <a:cubicBezTo>
                    <a:pt x="2046068" y="612326"/>
                    <a:pt x="2049516" y="610602"/>
                    <a:pt x="2052964" y="610602"/>
                  </a:cubicBezTo>
                  <a:cubicBezTo>
                    <a:pt x="2049516" y="610602"/>
                    <a:pt x="2046068" y="612326"/>
                    <a:pt x="2042620" y="614050"/>
                  </a:cubicBezTo>
                  <a:cubicBezTo>
                    <a:pt x="2042620" y="614050"/>
                    <a:pt x="2042620" y="614050"/>
                    <a:pt x="2042620" y="614050"/>
                  </a:cubicBezTo>
                  <a:close/>
                  <a:moveTo>
                    <a:pt x="2116751" y="591638"/>
                  </a:moveTo>
                  <a:cubicBezTo>
                    <a:pt x="2120199" y="589914"/>
                    <a:pt x="2123647" y="586466"/>
                    <a:pt x="2125371" y="583018"/>
                  </a:cubicBezTo>
                  <a:cubicBezTo>
                    <a:pt x="2127095" y="581294"/>
                    <a:pt x="2128819" y="577846"/>
                    <a:pt x="2132267" y="577846"/>
                  </a:cubicBezTo>
                  <a:cubicBezTo>
                    <a:pt x="2130543" y="579570"/>
                    <a:pt x="2127095" y="581294"/>
                    <a:pt x="2125371" y="583018"/>
                  </a:cubicBezTo>
                  <a:cubicBezTo>
                    <a:pt x="2123647" y="586466"/>
                    <a:pt x="2120199" y="589914"/>
                    <a:pt x="2116751" y="591638"/>
                  </a:cubicBezTo>
                  <a:close/>
                  <a:moveTo>
                    <a:pt x="2170195" y="626118"/>
                  </a:moveTo>
                  <a:cubicBezTo>
                    <a:pt x="2171919" y="626118"/>
                    <a:pt x="2173643" y="626118"/>
                    <a:pt x="2173643" y="624394"/>
                  </a:cubicBezTo>
                  <a:cubicBezTo>
                    <a:pt x="2175367" y="624394"/>
                    <a:pt x="2175367" y="622670"/>
                    <a:pt x="2177091" y="622670"/>
                  </a:cubicBezTo>
                  <a:cubicBezTo>
                    <a:pt x="2175367" y="622670"/>
                    <a:pt x="2175367" y="624394"/>
                    <a:pt x="2173643" y="624394"/>
                  </a:cubicBezTo>
                  <a:cubicBezTo>
                    <a:pt x="2173643" y="624394"/>
                    <a:pt x="2171919" y="626118"/>
                    <a:pt x="2170195" y="626118"/>
                  </a:cubicBezTo>
                  <a:close/>
                  <a:moveTo>
                    <a:pt x="2182263" y="658874"/>
                  </a:moveTo>
                  <a:cubicBezTo>
                    <a:pt x="2183987" y="657150"/>
                    <a:pt x="2185711" y="655426"/>
                    <a:pt x="2187435" y="651978"/>
                  </a:cubicBezTo>
                  <a:cubicBezTo>
                    <a:pt x="2189159" y="648530"/>
                    <a:pt x="2192607" y="646806"/>
                    <a:pt x="2196055" y="645082"/>
                  </a:cubicBezTo>
                  <a:cubicBezTo>
                    <a:pt x="2192607" y="645082"/>
                    <a:pt x="2190883" y="648530"/>
                    <a:pt x="2187435" y="651978"/>
                  </a:cubicBezTo>
                  <a:cubicBezTo>
                    <a:pt x="2185711" y="655426"/>
                    <a:pt x="2183987" y="657150"/>
                    <a:pt x="2182263" y="658874"/>
                  </a:cubicBezTo>
                  <a:close/>
                  <a:moveTo>
                    <a:pt x="2333974" y="829549"/>
                  </a:moveTo>
                  <a:cubicBezTo>
                    <a:pt x="2352938" y="839893"/>
                    <a:pt x="2375350" y="843341"/>
                    <a:pt x="2378798" y="870925"/>
                  </a:cubicBezTo>
                  <a:cubicBezTo>
                    <a:pt x="2378798" y="876097"/>
                    <a:pt x="2385694" y="877821"/>
                    <a:pt x="2390866" y="879545"/>
                  </a:cubicBezTo>
                  <a:cubicBezTo>
                    <a:pt x="2402934" y="884717"/>
                    <a:pt x="2415002" y="888165"/>
                    <a:pt x="2427070" y="886441"/>
                  </a:cubicBezTo>
                  <a:cubicBezTo>
                    <a:pt x="2415002" y="888165"/>
                    <a:pt x="2402934" y="884717"/>
                    <a:pt x="2390866" y="879545"/>
                  </a:cubicBezTo>
                  <a:cubicBezTo>
                    <a:pt x="2385694" y="877821"/>
                    <a:pt x="2378798" y="876097"/>
                    <a:pt x="2378798" y="870925"/>
                  </a:cubicBezTo>
                  <a:cubicBezTo>
                    <a:pt x="2375350" y="843341"/>
                    <a:pt x="2351214" y="839893"/>
                    <a:pt x="2333974" y="829549"/>
                  </a:cubicBezTo>
                  <a:cubicBezTo>
                    <a:pt x="2315011" y="819205"/>
                    <a:pt x="2311563" y="803689"/>
                    <a:pt x="2327079" y="788173"/>
                  </a:cubicBezTo>
                  <a:cubicBezTo>
                    <a:pt x="2333974" y="779553"/>
                    <a:pt x="2335698" y="772657"/>
                    <a:pt x="2335698" y="762313"/>
                  </a:cubicBezTo>
                  <a:lnTo>
                    <a:pt x="2335698" y="762313"/>
                  </a:lnTo>
                  <a:cubicBezTo>
                    <a:pt x="2335698" y="772657"/>
                    <a:pt x="2333974" y="779553"/>
                    <a:pt x="2327079" y="788173"/>
                  </a:cubicBezTo>
                  <a:cubicBezTo>
                    <a:pt x="2311563" y="803689"/>
                    <a:pt x="2315011" y="820929"/>
                    <a:pt x="2333974" y="829549"/>
                  </a:cubicBezTo>
                  <a:close/>
                  <a:moveTo>
                    <a:pt x="2402934" y="850237"/>
                  </a:moveTo>
                  <a:cubicBezTo>
                    <a:pt x="2406382" y="848513"/>
                    <a:pt x="2411554" y="846789"/>
                    <a:pt x="2415002" y="843341"/>
                  </a:cubicBezTo>
                  <a:cubicBezTo>
                    <a:pt x="2409830" y="846789"/>
                    <a:pt x="2406382" y="848513"/>
                    <a:pt x="2402934" y="850237"/>
                  </a:cubicBezTo>
                  <a:cubicBezTo>
                    <a:pt x="2402934" y="850237"/>
                    <a:pt x="2402934" y="850237"/>
                    <a:pt x="2402934" y="850237"/>
                  </a:cubicBezTo>
                  <a:close/>
                  <a:moveTo>
                    <a:pt x="2333974" y="882993"/>
                  </a:moveTo>
                  <a:cubicBezTo>
                    <a:pt x="2342594" y="884717"/>
                    <a:pt x="2347766" y="893337"/>
                    <a:pt x="2349490" y="903680"/>
                  </a:cubicBezTo>
                  <a:cubicBezTo>
                    <a:pt x="2347766" y="893337"/>
                    <a:pt x="2342594" y="884717"/>
                    <a:pt x="2333974" y="882993"/>
                  </a:cubicBezTo>
                  <a:cubicBezTo>
                    <a:pt x="2304667" y="877821"/>
                    <a:pt x="2282255" y="850237"/>
                    <a:pt x="2246051" y="860581"/>
                  </a:cubicBezTo>
                  <a:cubicBezTo>
                    <a:pt x="2228811" y="865753"/>
                    <a:pt x="2218467" y="862305"/>
                    <a:pt x="2215019" y="850237"/>
                  </a:cubicBezTo>
                  <a:cubicBezTo>
                    <a:pt x="2218467" y="862305"/>
                    <a:pt x="2227087" y="865753"/>
                    <a:pt x="2246051" y="860581"/>
                  </a:cubicBezTo>
                  <a:cubicBezTo>
                    <a:pt x="2282255" y="850237"/>
                    <a:pt x="2304667" y="877821"/>
                    <a:pt x="2333974" y="882993"/>
                  </a:cubicBezTo>
                  <a:close/>
                  <a:moveTo>
                    <a:pt x="2259843" y="1041600"/>
                  </a:moveTo>
                  <a:cubicBezTo>
                    <a:pt x="2244327" y="1038152"/>
                    <a:pt x="2228811" y="1034704"/>
                    <a:pt x="2213295" y="1031256"/>
                  </a:cubicBezTo>
                  <a:cubicBezTo>
                    <a:pt x="2185711" y="1026084"/>
                    <a:pt x="2165023" y="1036428"/>
                    <a:pt x="2151231" y="1065736"/>
                  </a:cubicBezTo>
                  <a:cubicBezTo>
                    <a:pt x="2149507" y="1065736"/>
                    <a:pt x="2147783" y="1065736"/>
                    <a:pt x="2146059" y="1065736"/>
                  </a:cubicBezTo>
                  <a:cubicBezTo>
                    <a:pt x="2147783" y="1065736"/>
                    <a:pt x="2149507" y="1065736"/>
                    <a:pt x="2151231" y="1065736"/>
                  </a:cubicBezTo>
                  <a:cubicBezTo>
                    <a:pt x="2165023" y="1036428"/>
                    <a:pt x="2185711" y="1024360"/>
                    <a:pt x="2213295" y="1031256"/>
                  </a:cubicBezTo>
                  <a:cubicBezTo>
                    <a:pt x="2230535" y="1034704"/>
                    <a:pt x="2244327" y="1038152"/>
                    <a:pt x="2259843" y="1041600"/>
                  </a:cubicBezTo>
                  <a:cubicBezTo>
                    <a:pt x="2273635" y="1043324"/>
                    <a:pt x="2287427" y="1038152"/>
                    <a:pt x="2299495" y="1045048"/>
                  </a:cubicBezTo>
                  <a:cubicBezTo>
                    <a:pt x="2302943" y="1046772"/>
                    <a:pt x="2304667" y="1050220"/>
                    <a:pt x="2304667" y="1051944"/>
                  </a:cubicBezTo>
                  <a:cubicBezTo>
                    <a:pt x="2304667" y="1050220"/>
                    <a:pt x="2302943" y="1046772"/>
                    <a:pt x="2299495" y="1045048"/>
                  </a:cubicBezTo>
                  <a:cubicBezTo>
                    <a:pt x="2287427" y="1036428"/>
                    <a:pt x="2273635" y="1043324"/>
                    <a:pt x="2259843" y="1041600"/>
                  </a:cubicBezTo>
                  <a:close/>
                  <a:moveTo>
                    <a:pt x="2330526" y="1182967"/>
                  </a:moveTo>
                  <a:cubicBezTo>
                    <a:pt x="2349490" y="1174347"/>
                    <a:pt x="2361558" y="1181243"/>
                    <a:pt x="2373626" y="1193311"/>
                  </a:cubicBezTo>
                  <a:cubicBezTo>
                    <a:pt x="2387418" y="1207103"/>
                    <a:pt x="2409830" y="1212275"/>
                    <a:pt x="2416726" y="1234687"/>
                  </a:cubicBezTo>
                  <a:cubicBezTo>
                    <a:pt x="2418450" y="1239859"/>
                    <a:pt x="2423622" y="1243307"/>
                    <a:pt x="2430518" y="1239859"/>
                  </a:cubicBezTo>
                  <a:cubicBezTo>
                    <a:pt x="2432242" y="1238135"/>
                    <a:pt x="2435690" y="1236411"/>
                    <a:pt x="2437414" y="1234687"/>
                  </a:cubicBezTo>
                  <a:cubicBezTo>
                    <a:pt x="2435690" y="1236411"/>
                    <a:pt x="2433966" y="1238135"/>
                    <a:pt x="2430518" y="1239859"/>
                  </a:cubicBezTo>
                  <a:cubicBezTo>
                    <a:pt x="2425346" y="1243307"/>
                    <a:pt x="2420174" y="1239859"/>
                    <a:pt x="2416726" y="1234687"/>
                  </a:cubicBezTo>
                  <a:cubicBezTo>
                    <a:pt x="2409830" y="1212275"/>
                    <a:pt x="2387418" y="1207103"/>
                    <a:pt x="2373626" y="1193311"/>
                  </a:cubicBezTo>
                  <a:cubicBezTo>
                    <a:pt x="2361558" y="1181243"/>
                    <a:pt x="2349490" y="1174347"/>
                    <a:pt x="2330526" y="1182967"/>
                  </a:cubicBezTo>
                  <a:cubicBezTo>
                    <a:pt x="2315011" y="1189863"/>
                    <a:pt x="2297771" y="1188139"/>
                    <a:pt x="2282255" y="1172623"/>
                  </a:cubicBezTo>
                  <a:cubicBezTo>
                    <a:pt x="2275359" y="1165727"/>
                    <a:pt x="2263291" y="1162279"/>
                    <a:pt x="2254671" y="1157107"/>
                  </a:cubicBezTo>
                  <a:cubicBezTo>
                    <a:pt x="2246051" y="1151935"/>
                    <a:pt x="2239155" y="1155383"/>
                    <a:pt x="2235707" y="1162279"/>
                  </a:cubicBezTo>
                  <a:cubicBezTo>
                    <a:pt x="2237431" y="1155383"/>
                    <a:pt x="2246051" y="1151935"/>
                    <a:pt x="2254671" y="1157107"/>
                  </a:cubicBezTo>
                  <a:cubicBezTo>
                    <a:pt x="2263291" y="1162279"/>
                    <a:pt x="2275359" y="1165727"/>
                    <a:pt x="2282255" y="1172623"/>
                  </a:cubicBezTo>
                  <a:cubicBezTo>
                    <a:pt x="2297771" y="1188139"/>
                    <a:pt x="2315011" y="1189863"/>
                    <a:pt x="2330526" y="1182967"/>
                  </a:cubicBezTo>
                  <a:close/>
                  <a:moveTo>
                    <a:pt x="2230535" y="1598450"/>
                  </a:moveTo>
                  <a:cubicBezTo>
                    <a:pt x="2235707" y="1601898"/>
                    <a:pt x="2239155" y="1605346"/>
                    <a:pt x="2240879" y="1612242"/>
                  </a:cubicBezTo>
                  <a:cubicBezTo>
                    <a:pt x="2239155" y="1605346"/>
                    <a:pt x="2235707" y="1600173"/>
                    <a:pt x="2230535" y="1598450"/>
                  </a:cubicBezTo>
                  <a:cubicBezTo>
                    <a:pt x="2221915" y="1593278"/>
                    <a:pt x="2218467" y="1584658"/>
                    <a:pt x="2218467" y="1576038"/>
                  </a:cubicBezTo>
                  <a:cubicBezTo>
                    <a:pt x="2215019" y="1574314"/>
                    <a:pt x="2211571" y="1572590"/>
                    <a:pt x="2206399" y="1570866"/>
                  </a:cubicBezTo>
                  <a:cubicBezTo>
                    <a:pt x="2209847" y="1572590"/>
                    <a:pt x="2213295" y="1574314"/>
                    <a:pt x="2218467" y="1576038"/>
                  </a:cubicBezTo>
                  <a:cubicBezTo>
                    <a:pt x="2218467" y="1584658"/>
                    <a:pt x="2221915" y="1593278"/>
                    <a:pt x="2230535" y="1598450"/>
                  </a:cubicBezTo>
                  <a:close/>
                  <a:moveTo>
                    <a:pt x="2227087" y="1457082"/>
                  </a:moveTo>
                  <a:cubicBezTo>
                    <a:pt x="2228811" y="1453634"/>
                    <a:pt x="2232259" y="1451910"/>
                    <a:pt x="2237431" y="1448462"/>
                  </a:cubicBezTo>
                  <a:cubicBezTo>
                    <a:pt x="2237431" y="1448462"/>
                    <a:pt x="2237431" y="1448462"/>
                    <a:pt x="2237431" y="1448462"/>
                  </a:cubicBezTo>
                  <a:cubicBezTo>
                    <a:pt x="2232259" y="1451910"/>
                    <a:pt x="2228811" y="1453634"/>
                    <a:pt x="2227087" y="1457082"/>
                  </a:cubicBezTo>
                  <a:close/>
                  <a:moveTo>
                    <a:pt x="2270187" y="1572590"/>
                  </a:moveTo>
                  <a:lnTo>
                    <a:pt x="2270187" y="1572590"/>
                  </a:lnTo>
                  <a:cubicBezTo>
                    <a:pt x="2273635" y="1579486"/>
                    <a:pt x="2271911" y="1586382"/>
                    <a:pt x="2268463" y="1591554"/>
                  </a:cubicBezTo>
                  <a:cubicBezTo>
                    <a:pt x="2261567" y="1601898"/>
                    <a:pt x="2252947" y="1610518"/>
                    <a:pt x="2242603" y="1615689"/>
                  </a:cubicBezTo>
                  <a:cubicBezTo>
                    <a:pt x="2237431" y="1615689"/>
                    <a:pt x="2232259" y="1615689"/>
                    <a:pt x="2227087" y="1615689"/>
                  </a:cubicBezTo>
                  <a:cubicBezTo>
                    <a:pt x="2227087" y="1622585"/>
                    <a:pt x="2228811" y="1626033"/>
                    <a:pt x="2232259" y="1627757"/>
                  </a:cubicBezTo>
                  <a:cubicBezTo>
                    <a:pt x="2228811" y="1626033"/>
                    <a:pt x="2227087" y="1622585"/>
                    <a:pt x="2227087" y="1615689"/>
                  </a:cubicBezTo>
                  <a:cubicBezTo>
                    <a:pt x="2227087" y="1615689"/>
                    <a:pt x="2227087" y="1615689"/>
                    <a:pt x="2227087" y="1615689"/>
                  </a:cubicBezTo>
                  <a:cubicBezTo>
                    <a:pt x="2232259" y="1615689"/>
                    <a:pt x="2237431" y="1615689"/>
                    <a:pt x="2242603" y="1615689"/>
                  </a:cubicBezTo>
                  <a:cubicBezTo>
                    <a:pt x="2242603" y="1615689"/>
                    <a:pt x="2242603" y="1615689"/>
                    <a:pt x="2242603" y="1615689"/>
                  </a:cubicBezTo>
                  <a:cubicBezTo>
                    <a:pt x="2254671" y="1610518"/>
                    <a:pt x="2261567" y="1600173"/>
                    <a:pt x="2268463" y="1591554"/>
                  </a:cubicBezTo>
                  <a:cubicBezTo>
                    <a:pt x="2271911" y="1586382"/>
                    <a:pt x="2273635" y="1579486"/>
                    <a:pt x="2270187" y="1572590"/>
                  </a:cubicBezTo>
                  <a:close/>
                  <a:moveTo>
                    <a:pt x="2237431" y="1793261"/>
                  </a:moveTo>
                  <a:cubicBezTo>
                    <a:pt x="2242603" y="1793261"/>
                    <a:pt x="2246051" y="1791537"/>
                    <a:pt x="2246051" y="1786365"/>
                  </a:cubicBezTo>
                  <a:cubicBezTo>
                    <a:pt x="2246051" y="1781193"/>
                    <a:pt x="2242603" y="1779469"/>
                    <a:pt x="2239155" y="1779469"/>
                  </a:cubicBezTo>
                  <a:lnTo>
                    <a:pt x="2239155" y="1779469"/>
                  </a:lnTo>
                  <a:cubicBezTo>
                    <a:pt x="2242603" y="1779469"/>
                    <a:pt x="2246051" y="1781193"/>
                    <a:pt x="2246051" y="1786365"/>
                  </a:cubicBezTo>
                  <a:cubicBezTo>
                    <a:pt x="2246051" y="1789813"/>
                    <a:pt x="2242603" y="1793261"/>
                    <a:pt x="2237431" y="1793261"/>
                  </a:cubicBezTo>
                  <a:close/>
                  <a:moveTo>
                    <a:pt x="2239155" y="1888080"/>
                  </a:moveTo>
                  <a:cubicBezTo>
                    <a:pt x="2237431" y="1891528"/>
                    <a:pt x="2235707" y="1894976"/>
                    <a:pt x="2233983" y="1901872"/>
                  </a:cubicBezTo>
                  <a:cubicBezTo>
                    <a:pt x="2233983" y="1907044"/>
                    <a:pt x="2232259" y="1912216"/>
                    <a:pt x="2230535" y="1915664"/>
                  </a:cubicBezTo>
                  <a:cubicBezTo>
                    <a:pt x="2232259" y="1912216"/>
                    <a:pt x="2233983" y="1907044"/>
                    <a:pt x="2233983" y="1901872"/>
                  </a:cubicBezTo>
                  <a:cubicBezTo>
                    <a:pt x="2235707" y="1896700"/>
                    <a:pt x="2237431" y="1891528"/>
                    <a:pt x="2239155" y="1888080"/>
                  </a:cubicBezTo>
                  <a:close/>
                  <a:moveTo>
                    <a:pt x="2215019" y="1736369"/>
                  </a:moveTo>
                  <a:cubicBezTo>
                    <a:pt x="2227087" y="1734645"/>
                    <a:pt x="2239155" y="1739817"/>
                    <a:pt x="2251223" y="1746713"/>
                  </a:cubicBezTo>
                  <a:cubicBezTo>
                    <a:pt x="2259843" y="1751885"/>
                    <a:pt x="2270187" y="1753609"/>
                    <a:pt x="2282255" y="1753609"/>
                  </a:cubicBezTo>
                  <a:cubicBezTo>
                    <a:pt x="2271911" y="1753609"/>
                    <a:pt x="2259843" y="1751885"/>
                    <a:pt x="2251223" y="1746713"/>
                  </a:cubicBezTo>
                  <a:cubicBezTo>
                    <a:pt x="2239155" y="1739817"/>
                    <a:pt x="2227087" y="1734645"/>
                    <a:pt x="2215019" y="1736369"/>
                  </a:cubicBezTo>
                  <a:close/>
                  <a:moveTo>
                    <a:pt x="2102959" y="1982900"/>
                  </a:moveTo>
                  <a:cubicBezTo>
                    <a:pt x="2104684" y="1986348"/>
                    <a:pt x="2104684" y="1989796"/>
                    <a:pt x="2104684" y="1993244"/>
                  </a:cubicBezTo>
                  <a:cubicBezTo>
                    <a:pt x="2104684" y="1989796"/>
                    <a:pt x="2104684" y="1986348"/>
                    <a:pt x="2102959" y="1982900"/>
                  </a:cubicBezTo>
                  <a:close/>
                  <a:moveTo>
                    <a:pt x="2104684" y="1993244"/>
                  </a:moveTo>
                  <a:lnTo>
                    <a:pt x="2104684" y="1993244"/>
                  </a:lnTo>
                  <a:cubicBezTo>
                    <a:pt x="2104684" y="2003588"/>
                    <a:pt x="2101235" y="2012208"/>
                    <a:pt x="2096064" y="2019104"/>
                  </a:cubicBezTo>
                  <a:cubicBezTo>
                    <a:pt x="2099512" y="2012208"/>
                    <a:pt x="2102959" y="2003588"/>
                    <a:pt x="2104684" y="1993244"/>
                  </a:cubicBezTo>
                  <a:close/>
                  <a:moveTo>
                    <a:pt x="2099512" y="1922560"/>
                  </a:moveTo>
                  <a:cubicBezTo>
                    <a:pt x="2099512" y="1922560"/>
                    <a:pt x="2099512" y="1922560"/>
                    <a:pt x="2099512" y="1922560"/>
                  </a:cubicBezTo>
                  <a:cubicBezTo>
                    <a:pt x="2096064" y="1920836"/>
                    <a:pt x="2094339" y="1919112"/>
                    <a:pt x="2092615" y="1917388"/>
                  </a:cubicBezTo>
                  <a:cubicBezTo>
                    <a:pt x="2094339" y="1919112"/>
                    <a:pt x="2096064" y="1920836"/>
                    <a:pt x="2099512" y="1922560"/>
                  </a:cubicBezTo>
                  <a:lnTo>
                    <a:pt x="2099512" y="1922560"/>
                  </a:lnTo>
                  <a:cubicBezTo>
                    <a:pt x="2104684" y="1917388"/>
                    <a:pt x="2111579" y="1913940"/>
                    <a:pt x="2111579" y="1907044"/>
                  </a:cubicBezTo>
                  <a:cubicBezTo>
                    <a:pt x="2111579" y="1913940"/>
                    <a:pt x="2104684" y="1917388"/>
                    <a:pt x="2099512" y="1922560"/>
                  </a:cubicBezTo>
                  <a:cubicBezTo>
                    <a:pt x="2099512" y="1920836"/>
                    <a:pt x="2099512" y="1922560"/>
                    <a:pt x="2099512" y="1922560"/>
                  </a:cubicBezTo>
                  <a:close/>
                  <a:moveTo>
                    <a:pt x="2092615" y="2205295"/>
                  </a:moveTo>
                  <a:cubicBezTo>
                    <a:pt x="2111579" y="2201847"/>
                    <a:pt x="2128819" y="2201847"/>
                    <a:pt x="2146059" y="2193227"/>
                  </a:cubicBezTo>
                  <a:cubicBezTo>
                    <a:pt x="2146059" y="2193227"/>
                    <a:pt x="2146059" y="2193227"/>
                    <a:pt x="2146059" y="2193227"/>
                  </a:cubicBezTo>
                  <a:cubicBezTo>
                    <a:pt x="2128819" y="2203571"/>
                    <a:pt x="2111579" y="2201847"/>
                    <a:pt x="2092615" y="2205295"/>
                  </a:cubicBezTo>
                  <a:cubicBezTo>
                    <a:pt x="2092615" y="2205295"/>
                    <a:pt x="2092615" y="2205295"/>
                    <a:pt x="2092615" y="2205295"/>
                  </a:cubicBezTo>
                  <a:close/>
                  <a:moveTo>
                    <a:pt x="2115027" y="1938076"/>
                  </a:moveTo>
                  <a:cubicBezTo>
                    <a:pt x="2109855" y="1938076"/>
                    <a:pt x="2106407" y="1936352"/>
                    <a:pt x="2102959" y="1932904"/>
                  </a:cubicBezTo>
                  <a:cubicBezTo>
                    <a:pt x="2106407" y="1936352"/>
                    <a:pt x="2109855" y="1938076"/>
                    <a:pt x="2115027" y="1938076"/>
                  </a:cubicBezTo>
                  <a:cubicBezTo>
                    <a:pt x="2115027" y="1938076"/>
                    <a:pt x="2115027" y="1938076"/>
                    <a:pt x="2115027" y="1938076"/>
                  </a:cubicBezTo>
                  <a:close/>
                  <a:moveTo>
                    <a:pt x="2058136" y="1862220"/>
                  </a:moveTo>
                  <a:lnTo>
                    <a:pt x="2058136" y="1862220"/>
                  </a:lnTo>
                  <a:cubicBezTo>
                    <a:pt x="2058136" y="1862220"/>
                    <a:pt x="2058136" y="1862220"/>
                    <a:pt x="2058136" y="1862220"/>
                  </a:cubicBezTo>
                  <a:lnTo>
                    <a:pt x="2058136" y="1862220"/>
                  </a:lnTo>
                  <a:lnTo>
                    <a:pt x="2058136" y="1862220"/>
                  </a:lnTo>
                  <a:lnTo>
                    <a:pt x="2058136" y="1862220"/>
                  </a:lnTo>
                  <a:cubicBezTo>
                    <a:pt x="2083995" y="1863944"/>
                    <a:pt x="2106407" y="1874288"/>
                    <a:pt x="2130543" y="1879460"/>
                  </a:cubicBezTo>
                  <a:cubicBezTo>
                    <a:pt x="2142611" y="1882908"/>
                    <a:pt x="2149507" y="1889804"/>
                    <a:pt x="2154679" y="1900148"/>
                  </a:cubicBezTo>
                  <a:cubicBezTo>
                    <a:pt x="2149507" y="1889804"/>
                    <a:pt x="2140887" y="1882908"/>
                    <a:pt x="2130543" y="1879460"/>
                  </a:cubicBezTo>
                  <a:cubicBezTo>
                    <a:pt x="2108132" y="1874288"/>
                    <a:pt x="2083995" y="1863944"/>
                    <a:pt x="2058136" y="1862220"/>
                  </a:cubicBezTo>
                  <a:close/>
                  <a:moveTo>
                    <a:pt x="2044344" y="1731197"/>
                  </a:moveTo>
                  <a:cubicBezTo>
                    <a:pt x="2039172" y="1738093"/>
                    <a:pt x="2028828" y="1731197"/>
                    <a:pt x="2028828" y="1720853"/>
                  </a:cubicBezTo>
                  <a:cubicBezTo>
                    <a:pt x="2027104" y="1708785"/>
                    <a:pt x="2032276" y="1698441"/>
                    <a:pt x="2042620" y="1694993"/>
                  </a:cubicBezTo>
                  <a:cubicBezTo>
                    <a:pt x="2032276" y="1698441"/>
                    <a:pt x="2027104" y="1708785"/>
                    <a:pt x="2028828" y="1720853"/>
                  </a:cubicBezTo>
                  <a:cubicBezTo>
                    <a:pt x="2028828" y="1731197"/>
                    <a:pt x="2039172" y="1738093"/>
                    <a:pt x="2044344" y="1731197"/>
                  </a:cubicBezTo>
                  <a:cubicBezTo>
                    <a:pt x="2063308" y="1700165"/>
                    <a:pt x="2078824" y="1724301"/>
                    <a:pt x="2090892" y="1732921"/>
                  </a:cubicBezTo>
                  <a:cubicBezTo>
                    <a:pt x="2106407" y="1743265"/>
                    <a:pt x="2111579" y="1748437"/>
                    <a:pt x="2116751" y="1744989"/>
                  </a:cubicBezTo>
                  <a:cubicBezTo>
                    <a:pt x="2109855" y="1748437"/>
                    <a:pt x="2104684" y="1743265"/>
                    <a:pt x="2090892" y="1732921"/>
                  </a:cubicBezTo>
                  <a:cubicBezTo>
                    <a:pt x="2077100" y="1724301"/>
                    <a:pt x="2061584" y="1700165"/>
                    <a:pt x="2044344" y="1731197"/>
                  </a:cubicBezTo>
                  <a:close/>
                  <a:moveTo>
                    <a:pt x="2052964" y="1820845"/>
                  </a:moveTo>
                  <a:cubicBezTo>
                    <a:pt x="2049516" y="1820845"/>
                    <a:pt x="2046068" y="1820845"/>
                    <a:pt x="2042620" y="1820845"/>
                  </a:cubicBezTo>
                  <a:cubicBezTo>
                    <a:pt x="2042620" y="1820845"/>
                    <a:pt x="2042620" y="1820845"/>
                    <a:pt x="2042620" y="1820845"/>
                  </a:cubicBezTo>
                  <a:cubicBezTo>
                    <a:pt x="2046068" y="1819121"/>
                    <a:pt x="2049516" y="1819121"/>
                    <a:pt x="2052964" y="1820845"/>
                  </a:cubicBezTo>
                  <a:close/>
                  <a:moveTo>
                    <a:pt x="2051240" y="1391570"/>
                  </a:moveTo>
                  <a:cubicBezTo>
                    <a:pt x="2047792" y="1389846"/>
                    <a:pt x="2046068" y="1389846"/>
                    <a:pt x="2042620" y="1388122"/>
                  </a:cubicBezTo>
                  <a:lnTo>
                    <a:pt x="2042620" y="1388122"/>
                  </a:lnTo>
                  <a:cubicBezTo>
                    <a:pt x="2044344" y="1388122"/>
                    <a:pt x="2047792" y="1389846"/>
                    <a:pt x="2051240" y="1391570"/>
                  </a:cubicBezTo>
                  <a:close/>
                  <a:moveTo>
                    <a:pt x="2047792" y="1236411"/>
                  </a:moveTo>
                  <a:cubicBezTo>
                    <a:pt x="2047792" y="1236411"/>
                    <a:pt x="2049516" y="1234687"/>
                    <a:pt x="2049516" y="1232963"/>
                  </a:cubicBezTo>
                  <a:cubicBezTo>
                    <a:pt x="2051240" y="1224343"/>
                    <a:pt x="2052964" y="1217447"/>
                    <a:pt x="2056412" y="1213999"/>
                  </a:cubicBezTo>
                  <a:cubicBezTo>
                    <a:pt x="2052964" y="1219171"/>
                    <a:pt x="2051240" y="1224343"/>
                    <a:pt x="2049516" y="1232963"/>
                  </a:cubicBezTo>
                  <a:cubicBezTo>
                    <a:pt x="2049516" y="1234687"/>
                    <a:pt x="2047792" y="1236411"/>
                    <a:pt x="2047792" y="1236411"/>
                  </a:cubicBezTo>
                  <a:close/>
                  <a:moveTo>
                    <a:pt x="2077100" y="1638101"/>
                  </a:moveTo>
                  <a:cubicBezTo>
                    <a:pt x="2078824" y="1648445"/>
                    <a:pt x="2077100" y="1658789"/>
                    <a:pt x="2082272" y="1665685"/>
                  </a:cubicBezTo>
                  <a:cubicBezTo>
                    <a:pt x="2087444" y="1674305"/>
                    <a:pt x="2087444" y="1681201"/>
                    <a:pt x="2083995" y="1684649"/>
                  </a:cubicBezTo>
                  <a:cubicBezTo>
                    <a:pt x="2087444" y="1681201"/>
                    <a:pt x="2087444" y="1676029"/>
                    <a:pt x="2082272" y="1665685"/>
                  </a:cubicBezTo>
                  <a:cubicBezTo>
                    <a:pt x="2078824" y="1658789"/>
                    <a:pt x="2078824" y="1648445"/>
                    <a:pt x="2077100" y="1638101"/>
                  </a:cubicBezTo>
                  <a:cubicBezTo>
                    <a:pt x="2073652" y="1601898"/>
                    <a:pt x="2073652" y="1601898"/>
                    <a:pt x="2035724" y="1605346"/>
                  </a:cubicBezTo>
                  <a:cubicBezTo>
                    <a:pt x="2035724" y="1605346"/>
                    <a:pt x="2034000" y="1605346"/>
                    <a:pt x="2034000" y="1605346"/>
                  </a:cubicBezTo>
                  <a:cubicBezTo>
                    <a:pt x="2034000" y="1605346"/>
                    <a:pt x="2035724" y="1605346"/>
                    <a:pt x="2035724" y="1605346"/>
                  </a:cubicBezTo>
                  <a:cubicBezTo>
                    <a:pt x="2073652" y="1601898"/>
                    <a:pt x="2073652" y="1601898"/>
                    <a:pt x="2077100" y="1638101"/>
                  </a:cubicBezTo>
                  <a:close/>
                  <a:moveTo>
                    <a:pt x="2106407" y="1255375"/>
                  </a:moveTo>
                  <a:cubicBezTo>
                    <a:pt x="2115027" y="1243307"/>
                    <a:pt x="2104684" y="1231239"/>
                    <a:pt x="2094339" y="1215723"/>
                  </a:cubicBezTo>
                  <a:lnTo>
                    <a:pt x="2094339" y="1215723"/>
                  </a:lnTo>
                  <a:cubicBezTo>
                    <a:pt x="2106407" y="1231239"/>
                    <a:pt x="2115027" y="1243307"/>
                    <a:pt x="2106407" y="1255375"/>
                  </a:cubicBezTo>
                  <a:cubicBezTo>
                    <a:pt x="2101235" y="1263995"/>
                    <a:pt x="2087444" y="1260547"/>
                    <a:pt x="2071927" y="1253651"/>
                  </a:cubicBezTo>
                  <a:lnTo>
                    <a:pt x="2071927" y="1253651"/>
                  </a:lnTo>
                  <a:cubicBezTo>
                    <a:pt x="2089167" y="1262271"/>
                    <a:pt x="2101235" y="1265719"/>
                    <a:pt x="2106407" y="1255375"/>
                  </a:cubicBezTo>
                  <a:close/>
                  <a:moveTo>
                    <a:pt x="2077100" y="912300"/>
                  </a:moveTo>
                  <a:cubicBezTo>
                    <a:pt x="2077100" y="912300"/>
                    <a:pt x="2078824" y="912300"/>
                    <a:pt x="2078824" y="914024"/>
                  </a:cubicBezTo>
                  <a:cubicBezTo>
                    <a:pt x="2082272" y="915748"/>
                    <a:pt x="2085719" y="917472"/>
                    <a:pt x="2087444" y="919196"/>
                  </a:cubicBezTo>
                  <a:cubicBezTo>
                    <a:pt x="2083995" y="917472"/>
                    <a:pt x="2082272" y="915748"/>
                    <a:pt x="2078824" y="914024"/>
                  </a:cubicBezTo>
                  <a:cubicBezTo>
                    <a:pt x="2077100" y="912300"/>
                    <a:pt x="2077100" y="912300"/>
                    <a:pt x="2077100" y="912300"/>
                  </a:cubicBezTo>
                  <a:close/>
                  <a:moveTo>
                    <a:pt x="2087444" y="819205"/>
                  </a:moveTo>
                  <a:cubicBezTo>
                    <a:pt x="2087444" y="820929"/>
                    <a:pt x="2089167" y="820929"/>
                    <a:pt x="2089167" y="822653"/>
                  </a:cubicBezTo>
                  <a:cubicBezTo>
                    <a:pt x="2090892" y="827825"/>
                    <a:pt x="2094339" y="832997"/>
                    <a:pt x="2099512" y="836445"/>
                  </a:cubicBezTo>
                  <a:cubicBezTo>
                    <a:pt x="2096064" y="832997"/>
                    <a:pt x="2092615" y="827825"/>
                    <a:pt x="2089167" y="822653"/>
                  </a:cubicBezTo>
                  <a:cubicBezTo>
                    <a:pt x="2089167" y="820929"/>
                    <a:pt x="2089167" y="820929"/>
                    <a:pt x="2087444" y="819205"/>
                  </a:cubicBezTo>
                  <a:close/>
                  <a:moveTo>
                    <a:pt x="2170195" y="908852"/>
                  </a:moveTo>
                  <a:cubicBezTo>
                    <a:pt x="2171919" y="908852"/>
                    <a:pt x="2173643" y="915748"/>
                    <a:pt x="2173643" y="919196"/>
                  </a:cubicBezTo>
                  <a:cubicBezTo>
                    <a:pt x="2173643" y="922644"/>
                    <a:pt x="2171919" y="924368"/>
                    <a:pt x="2170195" y="926092"/>
                  </a:cubicBezTo>
                  <a:cubicBezTo>
                    <a:pt x="2171919" y="924368"/>
                    <a:pt x="2173643" y="922644"/>
                    <a:pt x="2173643" y="919196"/>
                  </a:cubicBezTo>
                  <a:cubicBezTo>
                    <a:pt x="2175367" y="915748"/>
                    <a:pt x="2171919" y="910576"/>
                    <a:pt x="2170195" y="908852"/>
                  </a:cubicBezTo>
                  <a:cubicBezTo>
                    <a:pt x="2151231" y="905405"/>
                    <a:pt x="2132267" y="889889"/>
                    <a:pt x="2106407" y="901957"/>
                  </a:cubicBezTo>
                  <a:lnTo>
                    <a:pt x="2106407" y="901957"/>
                  </a:lnTo>
                  <a:cubicBezTo>
                    <a:pt x="2133991" y="891613"/>
                    <a:pt x="2151231" y="905405"/>
                    <a:pt x="2170195" y="908852"/>
                  </a:cubicBezTo>
                  <a:close/>
                  <a:moveTo>
                    <a:pt x="2120199" y="853685"/>
                  </a:moveTo>
                  <a:cubicBezTo>
                    <a:pt x="2127095" y="858857"/>
                    <a:pt x="2130543" y="867477"/>
                    <a:pt x="2130543" y="877821"/>
                  </a:cubicBezTo>
                  <a:cubicBezTo>
                    <a:pt x="2130543" y="881269"/>
                    <a:pt x="2132267" y="882993"/>
                    <a:pt x="2133991" y="884717"/>
                  </a:cubicBezTo>
                  <a:cubicBezTo>
                    <a:pt x="2132267" y="882993"/>
                    <a:pt x="2130543" y="881269"/>
                    <a:pt x="2130543" y="877821"/>
                  </a:cubicBezTo>
                  <a:cubicBezTo>
                    <a:pt x="2130543" y="867477"/>
                    <a:pt x="2127095" y="860581"/>
                    <a:pt x="2120199" y="853685"/>
                  </a:cubicBezTo>
                  <a:close/>
                  <a:moveTo>
                    <a:pt x="2183987" y="1407086"/>
                  </a:moveTo>
                  <a:cubicBezTo>
                    <a:pt x="2183987" y="1407086"/>
                    <a:pt x="2183987" y="1407086"/>
                    <a:pt x="2183987" y="1407086"/>
                  </a:cubicBezTo>
                  <a:cubicBezTo>
                    <a:pt x="2171919" y="1415706"/>
                    <a:pt x="2163299" y="1412258"/>
                    <a:pt x="2154679" y="1410534"/>
                  </a:cubicBezTo>
                  <a:cubicBezTo>
                    <a:pt x="2151231" y="1410534"/>
                    <a:pt x="2149507" y="1408810"/>
                    <a:pt x="2146059" y="1407086"/>
                  </a:cubicBezTo>
                  <a:cubicBezTo>
                    <a:pt x="2149507" y="1408810"/>
                    <a:pt x="2151231" y="1408810"/>
                    <a:pt x="2154679" y="1410534"/>
                  </a:cubicBezTo>
                  <a:cubicBezTo>
                    <a:pt x="2163299" y="1412258"/>
                    <a:pt x="2171919" y="1415706"/>
                    <a:pt x="2183987" y="1407086"/>
                  </a:cubicBezTo>
                  <a:close/>
                  <a:moveTo>
                    <a:pt x="2170195" y="1355367"/>
                  </a:moveTo>
                  <a:cubicBezTo>
                    <a:pt x="2175367" y="1370883"/>
                    <a:pt x="2171919" y="1388122"/>
                    <a:pt x="2178815" y="1400190"/>
                  </a:cubicBezTo>
                  <a:cubicBezTo>
                    <a:pt x="2171919" y="1388122"/>
                    <a:pt x="2175367" y="1370883"/>
                    <a:pt x="2170195" y="1355367"/>
                  </a:cubicBezTo>
                  <a:close/>
                  <a:moveTo>
                    <a:pt x="2201227" y="1498458"/>
                  </a:moveTo>
                  <a:cubicBezTo>
                    <a:pt x="2211571" y="1507078"/>
                    <a:pt x="2216743" y="1501906"/>
                    <a:pt x="2221915" y="1493286"/>
                  </a:cubicBezTo>
                  <a:cubicBezTo>
                    <a:pt x="2218467" y="1501906"/>
                    <a:pt x="2211571" y="1507078"/>
                    <a:pt x="2201227" y="1498458"/>
                  </a:cubicBezTo>
                  <a:cubicBezTo>
                    <a:pt x="2196055" y="1493286"/>
                    <a:pt x="2190883" y="1491562"/>
                    <a:pt x="2189159" y="1495010"/>
                  </a:cubicBezTo>
                  <a:cubicBezTo>
                    <a:pt x="2192607" y="1491562"/>
                    <a:pt x="2196055" y="1493286"/>
                    <a:pt x="2201227" y="1498458"/>
                  </a:cubicBezTo>
                  <a:close/>
                  <a:moveTo>
                    <a:pt x="2192607" y="1393294"/>
                  </a:moveTo>
                  <a:cubicBezTo>
                    <a:pt x="2201227" y="1391570"/>
                    <a:pt x="2208123" y="1386399"/>
                    <a:pt x="2213295" y="1382950"/>
                  </a:cubicBezTo>
                  <a:cubicBezTo>
                    <a:pt x="2208123" y="1386399"/>
                    <a:pt x="2201227" y="1391570"/>
                    <a:pt x="2192607" y="1393294"/>
                  </a:cubicBezTo>
                  <a:cubicBezTo>
                    <a:pt x="2192607" y="1393294"/>
                    <a:pt x="2192607" y="1393294"/>
                    <a:pt x="2192607" y="1393294"/>
                  </a:cubicBezTo>
                  <a:close/>
                  <a:moveTo>
                    <a:pt x="2194331" y="1565694"/>
                  </a:moveTo>
                  <a:cubicBezTo>
                    <a:pt x="2194331" y="1565694"/>
                    <a:pt x="2194331" y="1565694"/>
                    <a:pt x="2194331" y="1565694"/>
                  </a:cubicBezTo>
                  <a:lnTo>
                    <a:pt x="2194331" y="1565694"/>
                  </a:lnTo>
                  <a:lnTo>
                    <a:pt x="2194331" y="1565694"/>
                  </a:lnTo>
                  <a:close/>
                  <a:moveTo>
                    <a:pt x="2235707" y="1665685"/>
                  </a:moveTo>
                  <a:cubicBezTo>
                    <a:pt x="2225363" y="1670857"/>
                    <a:pt x="2211571" y="1686373"/>
                    <a:pt x="2204675" y="1705337"/>
                  </a:cubicBezTo>
                  <a:cubicBezTo>
                    <a:pt x="2199503" y="1719129"/>
                    <a:pt x="2189159" y="1722577"/>
                    <a:pt x="2177091" y="1726025"/>
                  </a:cubicBezTo>
                  <a:cubicBezTo>
                    <a:pt x="2189159" y="1722577"/>
                    <a:pt x="2199503" y="1719129"/>
                    <a:pt x="2204675" y="1705337"/>
                  </a:cubicBezTo>
                  <a:cubicBezTo>
                    <a:pt x="2211571" y="1684649"/>
                    <a:pt x="2225363" y="1669133"/>
                    <a:pt x="2235707" y="1665685"/>
                  </a:cubicBezTo>
                  <a:cubicBezTo>
                    <a:pt x="2221915" y="1639825"/>
                    <a:pt x="2189159" y="1662237"/>
                    <a:pt x="2175367" y="1634653"/>
                  </a:cubicBezTo>
                  <a:cubicBezTo>
                    <a:pt x="2177091" y="1632929"/>
                    <a:pt x="2178815" y="1631205"/>
                    <a:pt x="2180539" y="1631205"/>
                  </a:cubicBezTo>
                  <a:cubicBezTo>
                    <a:pt x="2178815" y="1632929"/>
                    <a:pt x="2177091" y="1632929"/>
                    <a:pt x="2175367" y="1634653"/>
                  </a:cubicBezTo>
                  <a:cubicBezTo>
                    <a:pt x="2187435" y="1662237"/>
                    <a:pt x="2221915" y="1639825"/>
                    <a:pt x="2235707" y="1665685"/>
                  </a:cubicBezTo>
                  <a:close/>
                  <a:moveTo>
                    <a:pt x="2202951" y="1739817"/>
                  </a:move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lose/>
                  <a:moveTo>
                    <a:pt x="2201227" y="1739817"/>
                  </a:moveTo>
                  <a:cubicBezTo>
                    <a:pt x="2187435" y="1744989"/>
                    <a:pt x="2177091" y="1736369"/>
                    <a:pt x="2165023" y="1727749"/>
                  </a:cubicBezTo>
                  <a:cubicBezTo>
                    <a:pt x="2165023" y="1727749"/>
                    <a:pt x="2165023" y="1727749"/>
                    <a:pt x="2165023" y="1727749"/>
                  </a:cubicBezTo>
                  <a:cubicBezTo>
                    <a:pt x="2177091" y="1736369"/>
                    <a:pt x="2187435" y="1744989"/>
                    <a:pt x="2201227" y="1739817"/>
                  </a:cubicBezTo>
                  <a:close/>
                  <a:moveTo>
                    <a:pt x="2187435" y="1520870"/>
                  </a:moveTo>
                  <a:cubicBezTo>
                    <a:pt x="2180539" y="1524318"/>
                    <a:pt x="2177091" y="1526042"/>
                    <a:pt x="2175367" y="1529490"/>
                  </a:cubicBezTo>
                  <a:cubicBezTo>
                    <a:pt x="2177091" y="1526042"/>
                    <a:pt x="2180539" y="1524318"/>
                    <a:pt x="2187435" y="1520870"/>
                  </a:cubicBezTo>
                  <a:cubicBezTo>
                    <a:pt x="2189159" y="1519146"/>
                    <a:pt x="2189159" y="1519146"/>
                    <a:pt x="2189159" y="1519146"/>
                  </a:cubicBezTo>
                  <a:cubicBezTo>
                    <a:pt x="2189159" y="1519146"/>
                    <a:pt x="2189159" y="1519146"/>
                    <a:pt x="2187435" y="1520870"/>
                  </a:cubicBezTo>
                  <a:close/>
                  <a:moveTo>
                    <a:pt x="2142611" y="1188139"/>
                  </a:moveTo>
                  <a:cubicBezTo>
                    <a:pt x="2149507" y="1182967"/>
                    <a:pt x="2152955" y="1167451"/>
                    <a:pt x="2146059" y="1158831"/>
                  </a:cubicBezTo>
                  <a:cubicBezTo>
                    <a:pt x="2140887" y="1151935"/>
                    <a:pt x="2133991" y="1148487"/>
                    <a:pt x="2128819" y="1141591"/>
                  </a:cubicBezTo>
                  <a:lnTo>
                    <a:pt x="2128819" y="1141591"/>
                  </a:lnTo>
                  <a:lnTo>
                    <a:pt x="2128819" y="1141591"/>
                  </a:lnTo>
                  <a:cubicBezTo>
                    <a:pt x="2130543" y="1139868"/>
                    <a:pt x="2132267" y="1138144"/>
                    <a:pt x="2133991" y="1134695"/>
                  </a:cubicBezTo>
                  <a:cubicBezTo>
                    <a:pt x="2132267" y="1136420"/>
                    <a:pt x="2130543" y="1138144"/>
                    <a:pt x="2128819" y="1141591"/>
                  </a:cubicBezTo>
                  <a:lnTo>
                    <a:pt x="2128819" y="1141591"/>
                  </a:lnTo>
                  <a:cubicBezTo>
                    <a:pt x="2133991" y="1146764"/>
                    <a:pt x="2142611" y="1151935"/>
                    <a:pt x="2146059" y="1158831"/>
                  </a:cubicBezTo>
                  <a:cubicBezTo>
                    <a:pt x="2152955" y="1165727"/>
                    <a:pt x="2149507" y="1182967"/>
                    <a:pt x="2142611" y="1188139"/>
                  </a:cubicBezTo>
                  <a:close/>
                  <a:moveTo>
                    <a:pt x="2113304" y="1048496"/>
                  </a:moveTo>
                  <a:cubicBezTo>
                    <a:pt x="2113304" y="1046772"/>
                    <a:pt x="2113304" y="1043324"/>
                    <a:pt x="2113304" y="1041600"/>
                  </a:cubicBezTo>
                  <a:cubicBezTo>
                    <a:pt x="2113304" y="1045048"/>
                    <a:pt x="2113304" y="1046772"/>
                    <a:pt x="2113304" y="1048496"/>
                  </a:cubicBezTo>
                  <a:cubicBezTo>
                    <a:pt x="2115027" y="1048496"/>
                    <a:pt x="2116751" y="1048496"/>
                    <a:pt x="2118475" y="1048496"/>
                  </a:cubicBezTo>
                  <a:cubicBezTo>
                    <a:pt x="2116751" y="1048496"/>
                    <a:pt x="2115027" y="1048496"/>
                    <a:pt x="2113304" y="1048496"/>
                  </a:cubicBezTo>
                  <a:lnTo>
                    <a:pt x="2113304" y="1048496"/>
                  </a:lnTo>
                  <a:cubicBezTo>
                    <a:pt x="2113304" y="1048496"/>
                    <a:pt x="2113304" y="1048496"/>
                    <a:pt x="2113304" y="1048496"/>
                  </a:cubicBezTo>
                  <a:close/>
                  <a:moveTo>
                    <a:pt x="2113304" y="1400190"/>
                  </a:moveTo>
                  <a:cubicBezTo>
                    <a:pt x="2116751" y="1398466"/>
                    <a:pt x="2121923" y="1398466"/>
                    <a:pt x="2127095" y="1400190"/>
                  </a:cubicBezTo>
                  <a:cubicBezTo>
                    <a:pt x="2121923" y="1398466"/>
                    <a:pt x="2116751" y="1398466"/>
                    <a:pt x="2113304" y="1400190"/>
                  </a:cubicBezTo>
                  <a:cubicBezTo>
                    <a:pt x="2096064" y="1407086"/>
                    <a:pt x="2082272" y="1403638"/>
                    <a:pt x="2066755" y="1398466"/>
                  </a:cubicBezTo>
                  <a:cubicBezTo>
                    <a:pt x="2080547" y="1403638"/>
                    <a:pt x="2096064" y="1407086"/>
                    <a:pt x="2113304" y="1400190"/>
                  </a:cubicBezTo>
                  <a:close/>
                  <a:moveTo>
                    <a:pt x="2135715" y="1826017"/>
                  </a:moveTo>
                  <a:cubicBezTo>
                    <a:pt x="2135715" y="1826017"/>
                    <a:pt x="2135715" y="1826017"/>
                    <a:pt x="2135715" y="1826017"/>
                  </a:cubicBezTo>
                  <a:cubicBezTo>
                    <a:pt x="2130543" y="1824293"/>
                    <a:pt x="2125371" y="1820845"/>
                    <a:pt x="2121923" y="1817397"/>
                  </a:cubicBezTo>
                  <a:cubicBezTo>
                    <a:pt x="2125371" y="1820845"/>
                    <a:pt x="2128819" y="1824293"/>
                    <a:pt x="2135715" y="1826017"/>
                  </a:cubicBezTo>
                  <a:close/>
                  <a:moveTo>
                    <a:pt x="2132267" y="1729473"/>
                  </a:moveTo>
                  <a:cubicBezTo>
                    <a:pt x="2135715" y="1726025"/>
                    <a:pt x="2140887" y="1722577"/>
                    <a:pt x="2144335" y="1717405"/>
                  </a:cubicBezTo>
                  <a:cubicBezTo>
                    <a:pt x="2140887" y="1722577"/>
                    <a:pt x="2135715" y="1726025"/>
                    <a:pt x="2132267" y="1729473"/>
                  </a:cubicBezTo>
                  <a:close/>
                  <a:moveTo>
                    <a:pt x="2108132" y="1064012"/>
                  </a:moveTo>
                  <a:cubicBezTo>
                    <a:pt x="2109855" y="1058840"/>
                    <a:pt x="2111579" y="1053668"/>
                    <a:pt x="2111579" y="1048496"/>
                  </a:cubicBezTo>
                  <a:cubicBezTo>
                    <a:pt x="2111579" y="1048496"/>
                    <a:pt x="2111579" y="1048496"/>
                    <a:pt x="2111579" y="1048496"/>
                  </a:cubicBezTo>
                  <a:cubicBezTo>
                    <a:pt x="2111579" y="1053668"/>
                    <a:pt x="2111579" y="1060564"/>
                    <a:pt x="2108132" y="1064012"/>
                  </a:cubicBezTo>
                  <a:cubicBezTo>
                    <a:pt x="2106407" y="1065736"/>
                    <a:pt x="2106407" y="1067460"/>
                    <a:pt x="2104684" y="1069184"/>
                  </a:cubicBezTo>
                  <a:cubicBezTo>
                    <a:pt x="2106407" y="1067460"/>
                    <a:pt x="2108132" y="1065736"/>
                    <a:pt x="2108132" y="1064012"/>
                  </a:cubicBezTo>
                  <a:close/>
                  <a:moveTo>
                    <a:pt x="2083995" y="1310543"/>
                  </a:moveTo>
                  <a:cubicBezTo>
                    <a:pt x="2080547" y="1310543"/>
                    <a:pt x="2075375" y="1308819"/>
                    <a:pt x="2071927" y="1307095"/>
                  </a:cubicBezTo>
                  <a:cubicBezTo>
                    <a:pt x="2068480" y="1305371"/>
                    <a:pt x="2063308" y="1305371"/>
                    <a:pt x="2061584" y="1305371"/>
                  </a:cubicBezTo>
                  <a:cubicBezTo>
                    <a:pt x="2065032" y="1305371"/>
                    <a:pt x="2068480" y="1305371"/>
                    <a:pt x="2071927" y="1307095"/>
                  </a:cubicBezTo>
                  <a:cubicBezTo>
                    <a:pt x="2077100" y="1308819"/>
                    <a:pt x="2080547" y="1310543"/>
                    <a:pt x="2083995" y="1310543"/>
                  </a:cubicBezTo>
                  <a:close/>
                  <a:moveTo>
                    <a:pt x="2070204" y="1495010"/>
                  </a:moveTo>
                  <a:cubicBezTo>
                    <a:pt x="2092615" y="1508802"/>
                    <a:pt x="2083995" y="1532938"/>
                    <a:pt x="2094339" y="1551902"/>
                  </a:cubicBezTo>
                  <a:cubicBezTo>
                    <a:pt x="2097787" y="1560522"/>
                    <a:pt x="2089167" y="1570866"/>
                    <a:pt x="2075375" y="1570866"/>
                  </a:cubicBezTo>
                  <a:cubicBezTo>
                    <a:pt x="2090892" y="1570866"/>
                    <a:pt x="2099512" y="1560522"/>
                    <a:pt x="2094339" y="1551902"/>
                  </a:cubicBezTo>
                  <a:cubicBezTo>
                    <a:pt x="2083995" y="1534662"/>
                    <a:pt x="2092615" y="1510526"/>
                    <a:pt x="2070204" y="1495010"/>
                  </a:cubicBezTo>
                  <a:cubicBezTo>
                    <a:pt x="2066755" y="1493286"/>
                    <a:pt x="2063308" y="1491562"/>
                    <a:pt x="2061584" y="1489838"/>
                  </a:cubicBezTo>
                  <a:cubicBezTo>
                    <a:pt x="2063308" y="1491562"/>
                    <a:pt x="2066755" y="1493286"/>
                    <a:pt x="2070204" y="1495010"/>
                  </a:cubicBezTo>
                  <a:close/>
                  <a:moveTo>
                    <a:pt x="2063308" y="1757057"/>
                  </a:moveTo>
                  <a:cubicBezTo>
                    <a:pt x="2058136" y="1760505"/>
                    <a:pt x="2056412" y="1767401"/>
                    <a:pt x="2054688" y="1772573"/>
                  </a:cubicBezTo>
                  <a:cubicBezTo>
                    <a:pt x="2052964" y="1782917"/>
                    <a:pt x="2058136" y="1793261"/>
                    <a:pt x="2066755" y="1798433"/>
                  </a:cubicBezTo>
                  <a:cubicBezTo>
                    <a:pt x="2077100" y="1803605"/>
                    <a:pt x="2087444" y="1801881"/>
                    <a:pt x="2097787" y="1801881"/>
                  </a:cubicBezTo>
                  <a:lnTo>
                    <a:pt x="2097787" y="1801881"/>
                  </a:lnTo>
                  <a:cubicBezTo>
                    <a:pt x="2102959" y="1801881"/>
                    <a:pt x="2108132" y="1805329"/>
                    <a:pt x="2111579" y="1808777"/>
                  </a:cubicBezTo>
                  <a:cubicBezTo>
                    <a:pt x="2108132" y="1805329"/>
                    <a:pt x="2102959" y="1801881"/>
                    <a:pt x="2097787" y="1801881"/>
                  </a:cubicBezTo>
                  <a:cubicBezTo>
                    <a:pt x="2087444" y="1801881"/>
                    <a:pt x="2077100" y="1803605"/>
                    <a:pt x="2066755" y="1798433"/>
                  </a:cubicBezTo>
                  <a:cubicBezTo>
                    <a:pt x="2058136" y="1793261"/>
                    <a:pt x="2052964" y="1782917"/>
                    <a:pt x="2054688" y="1772573"/>
                  </a:cubicBezTo>
                  <a:cubicBezTo>
                    <a:pt x="2054688" y="1767401"/>
                    <a:pt x="2058136" y="1762229"/>
                    <a:pt x="2063308" y="1757057"/>
                  </a:cubicBezTo>
                  <a:close/>
                  <a:moveTo>
                    <a:pt x="2140887" y="1608793"/>
                  </a:moveTo>
                  <a:cubicBezTo>
                    <a:pt x="2151231" y="1593278"/>
                    <a:pt x="2168471" y="1586382"/>
                    <a:pt x="2183987" y="1579486"/>
                  </a:cubicBezTo>
                  <a:cubicBezTo>
                    <a:pt x="2185711" y="1579486"/>
                    <a:pt x="2185711" y="1577762"/>
                    <a:pt x="2187435" y="1577762"/>
                  </a:cubicBezTo>
                  <a:cubicBezTo>
                    <a:pt x="2187435" y="1579486"/>
                    <a:pt x="2185711" y="1579486"/>
                    <a:pt x="2183987" y="1579486"/>
                  </a:cubicBezTo>
                  <a:cubicBezTo>
                    <a:pt x="2168471" y="1588106"/>
                    <a:pt x="2151231" y="1595002"/>
                    <a:pt x="2140887" y="1608793"/>
                  </a:cubicBezTo>
                  <a:close/>
                  <a:moveTo>
                    <a:pt x="2178815" y="1858772"/>
                  </a:moveTo>
                  <a:cubicBezTo>
                    <a:pt x="2178815" y="1863944"/>
                    <a:pt x="2180539" y="1869116"/>
                    <a:pt x="2183987" y="1872564"/>
                  </a:cubicBezTo>
                  <a:cubicBezTo>
                    <a:pt x="2180539" y="1869116"/>
                    <a:pt x="2178815" y="1863944"/>
                    <a:pt x="2178815" y="1858772"/>
                  </a:cubicBezTo>
                  <a:cubicBezTo>
                    <a:pt x="2180539" y="1838085"/>
                    <a:pt x="2170195" y="1824293"/>
                    <a:pt x="2159851" y="1812225"/>
                  </a:cubicBezTo>
                  <a:cubicBezTo>
                    <a:pt x="2171919" y="1824293"/>
                    <a:pt x="2180539" y="1838085"/>
                    <a:pt x="2178815" y="1858772"/>
                  </a:cubicBezTo>
                  <a:close/>
                  <a:moveTo>
                    <a:pt x="2211571" y="1924284"/>
                  </a:moveTo>
                  <a:cubicBezTo>
                    <a:pt x="2213295" y="1922560"/>
                    <a:pt x="2216743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6743" y="1922560"/>
                    <a:pt x="2213295" y="1922560"/>
                    <a:pt x="2211571" y="1924284"/>
                  </a:cubicBezTo>
                  <a:cubicBezTo>
                    <a:pt x="2185711" y="1941524"/>
                    <a:pt x="2178815" y="1941524"/>
                    <a:pt x="2168471" y="1922560"/>
                  </a:cubicBezTo>
                  <a:cubicBezTo>
                    <a:pt x="2178815" y="1941524"/>
                    <a:pt x="2183987" y="1939800"/>
                    <a:pt x="2211571" y="1924284"/>
                  </a:cubicBezTo>
                  <a:close/>
                  <a:moveTo>
                    <a:pt x="2266739" y="1646721"/>
                  </a:moveTo>
                  <a:cubicBezTo>
                    <a:pt x="2273635" y="1653617"/>
                    <a:pt x="2270187" y="1663961"/>
                    <a:pt x="2258119" y="1681201"/>
                  </a:cubicBezTo>
                  <a:cubicBezTo>
                    <a:pt x="2252947" y="1689821"/>
                    <a:pt x="2251223" y="1696717"/>
                    <a:pt x="2254671" y="1701889"/>
                  </a:cubicBezTo>
                  <a:cubicBezTo>
                    <a:pt x="2251223" y="1696717"/>
                    <a:pt x="2251223" y="1689821"/>
                    <a:pt x="2258119" y="1681201"/>
                  </a:cubicBezTo>
                  <a:cubicBezTo>
                    <a:pt x="2270187" y="1663961"/>
                    <a:pt x="2273635" y="1655341"/>
                    <a:pt x="2266739" y="1646721"/>
                  </a:cubicBezTo>
                  <a:close/>
                  <a:moveTo>
                    <a:pt x="2221915" y="1320887"/>
                  </a:moveTo>
                  <a:cubicBezTo>
                    <a:pt x="2209847" y="1322611"/>
                    <a:pt x="2197779" y="1329507"/>
                    <a:pt x="2183987" y="1324335"/>
                  </a:cubicBezTo>
                  <a:cubicBezTo>
                    <a:pt x="2168471" y="1319163"/>
                    <a:pt x="2161575" y="1338127"/>
                    <a:pt x="2166747" y="1346747"/>
                  </a:cubicBezTo>
                  <a:cubicBezTo>
                    <a:pt x="2166747" y="1346747"/>
                    <a:pt x="2166747" y="1346747"/>
                    <a:pt x="2166747" y="1346747"/>
                  </a:cubicBezTo>
                  <a:cubicBezTo>
                    <a:pt x="2161575" y="1338127"/>
                    <a:pt x="2168471" y="1319163"/>
                    <a:pt x="2183987" y="1324335"/>
                  </a:cubicBezTo>
                  <a:cubicBezTo>
                    <a:pt x="2197779" y="1329507"/>
                    <a:pt x="2208123" y="1322611"/>
                    <a:pt x="2221915" y="1320887"/>
                  </a:cubicBezTo>
                  <a:cubicBezTo>
                    <a:pt x="2227087" y="1319163"/>
                    <a:pt x="2232259" y="1320887"/>
                    <a:pt x="2237431" y="1320887"/>
                  </a:cubicBezTo>
                  <a:cubicBezTo>
                    <a:pt x="2232259" y="1320887"/>
                    <a:pt x="2227087" y="1319163"/>
                    <a:pt x="2221915" y="1320887"/>
                  </a:cubicBezTo>
                  <a:close/>
                  <a:moveTo>
                    <a:pt x="2166747" y="1238135"/>
                  </a:moveTo>
                  <a:cubicBezTo>
                    <a:pt x="2185711" y="1238135"/>
                    <a:pt x="2197779" y="1231239"/>
                    <a:pt x="2206399" y="1215723"/>
                  </a:cubicBezTo>
                  <a:cubicBezTo>
                    <a:pt x="2197779" y="1231239"/>
                    <a:pt x="2185711" y="1238135"/>
                    <a:pt x="2166747" y="1238135"/>
                  </a:cubicBezTo>
                  <a:cubicBezTo>
                    <a:pt x="2166747" y="1238135"/>
                    <a:pt x="2166747" y="1238135"/>
                    <a:pt x="2166747" y="1238135"/>
                  </a:cubicBezTo>
                  <a:close/>
                  <a:moveTo>
                    <a:pt x="2215019" y="1198483"/>
                  </a:moveTo>
                  <a:cubicBezTo>
                    <a:pt x="2220191" y="1189863"/>
                    <a:pt x="2228811" y="1184691"/>
                    <a:pt x="2233983" y="1174347"/>
                  </a:cubicBezTo>
                  <a:cubicBezTo>
                    <a:pt x="2228811" y="1182967"/>
                    <a:pt x="2220191" y="1189863"/>
                    <a:pt x="2215019" y="1198483"/>
                  </a:cubicBezTo>
                  <a:close/>
                  <a:moveTo>
                    <a:pt x="2221915" y="927816"/>
                  </a:moveTo>
                  <a:cubicBezTo>
                    <a:pt x="2220191" y="931264"/>
                    <a:pt x="2221915" y="934712"/>
                    <a:pt x="2223639" y="936436"/>
                  </a:cubicBezTo>
                  <a:cubicBezTo>
                    <a:pt x="2221915" y="934712"/>
                    <a:pt x="2220191" y="931264"/>
                    <a:pt x="2221915" y="927816"/>
                  </a:cubicBezTo>
                  <a:cubicBezTo>
                    <a:pt x="2232259" y="919196"/>
                    <a:pt x="2246051" y="924368"/>
                    <a:pt x="2258119" y="922644"/>
                  </a:cubicBezTo>
                  <a:cubicBezTo>
                    <a:pt x="2270187" y="919196"/>
                    <a:pt x="2282255" y="917472"/>
                    <a:pt x="2296047" y="905405"/>
                  </a:cubicBezTo>
                  <a:cubicBezTo>
                    <a:pt x="2296047" y="905405"/>
                    <a:pt x="2296047" y="905405"/>
                    <a:pt x="2296047" y="905405"/>
                  </a:cubicBezTo>
                  <a:cubicBezTo>
                    <a:pt x="2282255" y="917472"/>
                    <a:pt x="2270187" y="920920"/>
                    <a:pt x="2258119" y="922644"/>
                  </a:cubicBezTo>
                  <a:cubicBezTo>
                    <a:pt x="2246051" y="924368"/>
                    <a:pt x="2232259" y="917472"/>
                    <a:pt x="2221915" y="927816"/>
                  </a:cubicBezTo>
                  <a:close/>
                  <a:moveTo>
                    <a:pt x="2252947" y="1001948"/>
                  </a:moveTo>
                  <a:cubicBezTo>
                    <a:pt x="2247775" y="998500"/>
                    <a:pt x="2240879" y="991604"/>
                    <a:pt x="2233983" y="984708"/>
                  </a:cubicBezTo>
                  <a:cubicBezTo>
                    <a:pt x="2232259" y="982984"/>
                    <a:pt x="2230535" y="982984"/>
                    <a:pt x="2230535" y="981260"/>
                  </a:cubicBezTo>
                  <a:cubicBezTo>
                    <a:pt x="2232259" y="982984"/>
                    <a:pt x="2233983" y="982984"/>
                    <a:pt x="2233983" y="984708"/>
                  </a:cubicBezTo>
                  <a:cubicBezTo>
                    <a:pt x="2240879" y="991604"/>
                    <a:pt x="2246051" y="998500"/>
                    <a:pt x="2252947" y="1001948"/>
                  </a:cubicBezTo>
                  <a:close/>
                  <a:moveTo>
                    <a:pt x="2235707" y="948504"/>
                  </a:moveTo>
                  <a:cubicBezTo>
                    <a:pt x="2235707" y="945056"/>
                    <a:pt x="2235707" y="943332"/>
                    <a:pt x="2233983" y="941608"/>
                  </a:cubicBezTo>
                  <a:cubicBezTo>
                    <a:pt x="2235707" y="943332"/>
                    <a:pt x="2237431" y="945056"/>
                    <a:pt x="2235707" y="948504"/>
                  </a:cubicBezTo>
                  <a:cubicBezTo>
                    <a:pt x="2232259" y="960572"/>
                    <a:pt x="2213295" y="950228"/>
                    <a:pt x="2211571" y="967468"/>
                  </a:cubicBezTo>
                  <a:cubicBezTo>
                    <a:pt x="2213295" y="969192"/>
                    <a:pt x="2215019" y="970916"/>
                    <a:pt x="2216743" y="970916"/>
                  </a:cubicBezTo>
                  <a:cubicBezTo>
                    <a:pt x="2215019" y="969192"/>
                    <a:pt x="2213295" y="969192"/>
                    <a:pt x="2211571" y="967468"/>
                  </a:cubicBezTo>
                  <a:cubicBezTo>
                    <a:pt x="2213295" y="950228"/>
                    <a:pt x="2232259" y="960572"/>
                    <a:pt x="2235707" y="948504"/>
                  </a:cubicBezTo>
                  <a:close/>
                  <a:moveTo>
                    <a:pt x="2192607" y="784725"/>
                  </a:moveTo>
                  <a:cubicBezTo>
                    <a:pt x="2185711" y="784725"/>
                    <a:pt x="2180539" y="781277"/>
                    <a:pt x="2173643" y="777829"/>
                  </a:cubicBezTo>
                  <a:cubicBezTo>
                    <a:pt x="2152955" y="767485"/>
                    <a:pt x="2135715" y="776105"/>
                    <a:pt x="2120199" y="789897"/>
                  </a:cubicBezTo>
                  <a:cubicBezTo>
                    <a:pt x="2111579" y="798517"/>
                    <a:pt x="2106407" y="801965"/>
                    <a:pt x="2092615" y="800241"/>
                  </a:cubicBezTo>
                  <a:cubicBezTo>
                    <a:pt x="2078824" y="796793"/>
                    <a:pt x="2059860" y="800241"/>
                    <a:pt x="2058136" y="817481"/>
                  </a:cubicBezTo>
                  <a:cubicBezTo>
                    <a:pt x="2056412" y="836445"/>
                    <a:pt x="2039172" y="836445"/>
                    <a:pt x="2032276" y="846789"/>
                  </a:cubicBezTo>
                  <a:cubicBezTo>
                    <a:pt x="2034000" y="850237"/>
                    <a:pt x="2035724" y="853685"/>
                    <a:pt x="2037448" y="855409"/>
                  </a:cubicBezTo>
                  <a:cubicBezTo>
                    <a:pt x="2035724" y="853685"/>
                    <a:pt x="2034000" y="850237"/>
                    <a:pt x="2032276" y="846789"/>
                  </a:cubicBezTo>
                  <a:cubicBezTo>
                    <a:pt x="2021932" y="841617"/>
                    <a:pt x="2011588" y="839893"/>
                    <a:pt x="2001244" y="839893"/>
                  </a:cubicBezTo>
                  <a:cubicBezTo>
                    <a:pt x="2011588" y="839893"/>
                    <a:pt x="2021932" y="841617"/>
                    <a:pt x="2034000" y="846789"/>
                  </a:cubicBezTo>
                  <a:cubicBezTo>
                    <a:pt x="2040896" y="836445"/>
                    <a:pt x="2056412" y="836445"/>
                    <a:pt x="2059860" y="817481"/>
                  </a:cubicBezTo>
                  <a:cubicBezTo>
                    <a:pt x="2061584" y="800241"/>
                    <a:pt x="2080547" y="796793"/>
                    <a:pt x="2094339" y="800241"/>
                  </a:cubicBezTo>
                  <a:cubicBezTo>
                    <a:pt x="2106407" y="801965"/>
                    <a:pt x="2113304" y="798517"/>
                    <a:pt x="2121923" y="789897"/>
                  </a:cubicBezTo>
                  <a:cubicBezTo>
                    <a:pt x="2137439" y="776105"/>
                    <a:pt x="2154679" y="767485"/>
                    <a:pt x="2175367" y="777829"/>
                  </a:cubicBezTo>
                  <a:cubicBezTo>
                    <a:pt x="2180539" y="779553"/>
                    <a:pt x="2185711" y="783001"/>
                    <a:pt x="2192607" y="784725"/>
                  </a:cubicBezTo>
                  <a:cubicBezTo>
                    <a:pt x="2211571" y="786449"/>
                    <a:pt x="2220191" y="788173"/>
                    <a:pt x="2220191" y="795069"/>
                  </a:cubicBezTo>
                  <a:cubicBezTo>
                    <a:pt x="2220191" y="788173"/>
                    <a:pt x="2211571" y="786449"/>
                    <a:pt x="2192607" y="784725"/>
                  </a:cubicBezTo>
                  <a:close/>
                  <a:moveTo>
                    <a:pt x="2020208" y="1462254"/>
                  </a:moveTo>
                  <a:cubicBezTo>
                    <a:pt x="2027104" y="1469150"/>
                    <a:pt x="2034000" y="1474322"/>
                    <a:pt x="2040896" y="1477770"/>
                  </a:cubicBezTo>
                  <a:cubicBezTo>
                    <a:pt x="2034000" y="1474322"/>
                    <a:pt x="2027104" y="1470874"/>
                    <a:pt x="2020208" y="1462254"/>
                  </a:cubicBezTo>
                  <a:cubicBezTo>
                    <a:pt x="1997796" y="1438118"/>
                    <a:pt x="1996072" y="1434670"/>
                    <a:pt x="2020208" y="1413982"/>
                  </a:cubicBezTo>
                  <a:cubicBezTo>
                    <a:pt x="2025380" y="1408810"/>
                    <a:pt x="2032276" y="1405362"/>
                    <a:pt x="2037448" y="1400190"/>
                  </a:cubicBezTo>
                  <a:cubicBezTo>
                    <a:pt x="2032276" y="1405362"/>
                    <a:pt x="2025380" y="1408810"/>
                    <a:pt x="2020208" y="1413982"/>
                  </a:cubicBezTo>
                  <a:cubicBezTo>
                    <a:pt x="1996072" y="1436394"/>
                    <a:pt x="1997796" y="1439842"/>
                    <a:pt x="2020208" y="1462254"/>
                  </a:cubicBezTo>
                  <a:close/>
                  <a:moveTo>
                    <a:pt x="2023656" y="1381226"/>
                  </a:moveTo>
                  <a:cubicBezTo>
                    <a:pt x="2002968" y="1374330"/>
                    <a:pt x="1982280" y="1358815"/>
                    <a:pt x="1959868" y="1369159"/>
                  </a:cubicBezTo>
                  <a:cubicBezTo>
                    <a:pt x="1982280" y="1358815"/>
                    <a:pt x="2001244" y="1374330"/>
                    <a:pt x="2023656" y="1381226"/>
                  </a:cubicBezTo>
                  <a:cubicBezTo>
                    <a:pt x="2030552" y="1382950"/>
                    <a:pt x="2035724" y="1384674"/>
                    <a:pt x="2042620" y="1388122"/>
                  </a:cubicBezTo>
                  <a:lnTo>
                    <a:pt x="2042620" y="1388122"/>
                  </a:lnTo>
                  <a:cubicBezTo>
                    <a:pt x="2035724" y="1386399"/>
                    <a:pt x="2028828" y="1384674"/>
                    <a:pt x="2023656" y="1381226"/>
                  </a:cubicBezTo>
                  <a:close/>
                  <a:moveTo>
                    <a:pt x="1965040" y="1326059"/>
                  </a:moveTo>
                  <a:cubicBezTo>
                    <a:pt x="1973660" y="1322611"/>
                    <a:pt x="1978832" y="1315715"/>
                    <a:pt x="1980556" y="1300199"/>
                  </a:cubicBezTo>
                  <a:cubicBezTo>
                    <a:pt x="1980556" y="1296751"/>
                    <a:pt x="1984004" y="1293303"/>
                    <a:pt x="1987452" y="1291579"/>
                  </a:cubicBezTo>
                  <a:cubicBezTo>
                    <a:pt x="1984004" y="1293303"/>
                    <a:pt x="1980556" y="1296751"/>
                    <a:pt x="1980556" y="1300199"/>
                  </a:cubicBezTo>
                  <a:cubicBezTo>
                    <a:pt x="1980556" y="1313991"/>
                    <a:pt x="1973660" y="1322611"/>
                    <a:pt x="1965040" y="1326059"/>
                  </a:cubicBezTo>
                  <a:close/>
                  <a:moveTo>
                    <a:pt x="1999520" y="1250203"/>
                  </a:moveTo>
                  <a:cubicBezTo>
                    <a:pt x="1997796" y="1238135"/>
                    <a:pt x="1997796" y="1231239"/>
                    <a:pt x="1999520" y="1229515"/>
                  </a:cubicBezTo>
                  <a:cubicBezTo>
                    <a:pt x="1997796" y="1231239"/>
                    <a:pt x="1997796" y="1238135"/>
                    <a:pt x="1999520" y="1250203"/>
                  </a:cubicBezTo>
                  <a:cubicBezTo>
                    <a:pt x="2001244" y="1263995"/>
                    <a:pt x="2002968" y="1277787"/>
                    <a:pt x="1992624" y="1286407"/>
                  </a:cubicBezTo>
                  <a:cubicBezTo>
                    <a:pt x="2002968" y="1276063"/>
                    <a:pt x="2002968" y="1263995"/>
                    <a:pt x="1999520" y="1250203"/>
                  </a:cubicBezTo>
                  <a:close/>
                  <a:moveTo>
                    <a:pt x="2028828" y="1136420"/>
                  </a:moveTo>
                  <a:cubicBezTo>
                    <a:pt x="2025380" y="1132972"/>
                    <a:pt x="2020208" y="1129524"/>
                    <a:pt x="2016760" y="1126076"/>
                  </a:cubicBezTo>
                  <a:cubicBezTo>
                    <a:pt x="2020208" y="1131248"/>
                    <a:pt x="2025380" y="1132972"/>
                    <a:pt x="2028828" y="1136420"/>
                  </a:cubicBezTo>
                  <a:close/>
                  <a:moveTo>
                    <a:pt x="2028828" y="1095044"/>
                  </a:moveTo>
                  <a:cubicBezTo>
                    <a:pt x="2030552" y="1095044"/>
                    <a:pt x="2030552" y="1096768"/>
                    <a:pt x="2032276" y="1098492"/>
                  </a:cubicBezTo>
                  <a:cubicBezTo>
                    <a:pt x="2035724" y="1103664"/>
                    <a:pt x="2039172" y="1107112"/>
                    <a:pt x="2040896" y="1110560"/>
                  </a:cubicBezTo>
                  <a:cubicBezTo>
                    <a:pt x="2037448" y="1107112"/>
                    <a:pt x="2034000" y="1101940"/>
                    <a:pt x="2032276" y="1098492"/>
                  </a:cubicBezTo>
                  <a:cubicBezTo>
                    <a:pt x="2030552" y="1096768"/>
                    <a:pt x="2028828" y="1095044"/>
                    <a:pt x="2028828" y="1095044"/>
                  </a:cubicBezTo>
                  <a:close/>
                  <a:moveTo>
                    <a:pt x="2011588" y="872649"/>
                  </a:moveTo>
                  <a:cubicBezTo>
                    <a:pt x="2011588" y="872649"/>
                    <a:pt x="2011588" y="872649"/>
                    <a:pt x="2011588" y="872649"/>
                  </a:cubicBezTo>
                  <a:cubicBezTo>
                    <a:pt x="2013312" y="872649"/>
                    <a:pt x="2016760" y="874373"/>
                    <a:pt x="2018484" y="874373"/>
                  </a:cubicBezTo>
                  <a:cubicBezTo>
                    <a:pt x="2016760" y="874373"/>
                    <a:pt x="2013312" y="872649"/>
                    <a:pt x="2011588" y="872649"/>
                  </a:cubicBezTo>
                  <a:close/>
                  <a:moveTo>
                    <a:pt x="2004692" y="858857"/>
                  </a:moveTo>
                  <a:cubicBezTo>
                    <a:pt x="1996072" y="850237"/>
                    <a:pt x="1980556" y="855409"/>
                    <a:pt x="1968488" y="853685"/>
                  </a:cubicBezTo>
                  <a:lnTo>
                    <a:pt x="1968488" y="853685"/>
                  </a:lnTo>
                  <a:cubicBezTo>
                    <a:pt x="1980556" y="855409"/>
                    <a:pt x="1996072" y="850237"/>
                    <a:pt x="2004692" y="858857"/>
                  </a:cubicBezTo>
                  <a:close/>
                  <a:moveTo>
                    <a:pt x="1975384" y="653702"/>
                  </a:moveTo>
                  <a:cubicBezTo>
                    <a:pt x="1947800" y="669218"/>
                    <a:pt x="1930560" y="638186"/>
                    <a:pt x="1908148" y="638186"/>
                  </a:cubicBezTo>
                  <a:cubicBezTo>
                    <a:pt x="1901252" y="638186"/>
                    <a:pt x="1892632" y="631290"/>
                    <a:pt x="1890908" y="622670"/>
                  </a:cubicBezTo>
                  <a:cubicBezTo>
                    <a:pt x="1880564" y="586466"/>
                    <a:pt x="1851257" y="579570"/>
                    <a:pt x="1816777" y="564054"/>
                  </a:cubicBezTo>
                  <a:cubicBezTo>
                    <a:pt x="1816777" y="564054"/>
                    <a:pt x="1816777" y="564054"/>
                    <a:pt x="1816777" y="564054"/>
                  </a:cubicBezTo>
                  <a:cubicBezTo>
                    <a:pt x="1851257" y="579570"/>
                    <a:pt x="1882288" y="584742"/>
                    <a:pt x="1890908" y="622670"/>
                  </a:cubicBezTo>
                  <a:cubicBezTo>
                    <a:pt x="1892632" y="631290"/>
                    <a:pt x="1901252" y="638186"/>
                    <a:pt x="1908148" y="638186"/>
                  </a:cubicBezTo>
                  <a:cubicBezTo>
                    <a:pt x="1930560" y="638186"/>
                    <a:pt x="1947800" y="669218"/>
                    <a:pt x="1975384" y="653702"/>
                  </a:cubicBezTo>
                  <a:cubicBezTo>
                    <a:pt x="1975384" y="653702"/>
                    <a:pt x="1977108" y="653702"/>
                    <a:pt x="1977108" y="653702"/>
                  </a:cubicBezTo>
                  <a:cubicBezTo>
                    <a:pt x="1977108" y="653702"/>
                    <a:pt x="1977108" y="653702"/>
                    <a:pt x="1975384" y="653702"/>
                  </a:cubicBezTo>
                  <a:close/>
                  <a:moveTo>
                    <a:pt x="1949524" y="712317"/>
                  </a:moveTo>
                  <a:cubicBezTo>
                    <a:pt x="1949524" y="712317"/>
                    <a:pt x="1949524" y="712317"/>
                    <a:pt x="1949524" y="712317"/>
                  </a:cubicBezTo>
                  <a:cubicBezTo>
                    <a:pt x="1935732" y="719213"/>
                    <a:pt x="1925388" y="703697"/>
                    <a:pt x="1913320" y="701973"/>
                  </a:cubicBezTo>
                  <a:cubicBezTo>
                    <a:pt x="1909872" y="700249"/>
                    <a:pt x="1906424" y="700249"/>
                    <a:pt x="1902976" y="698525"/>
                  </a:cubicBezTo>
                  <a:cubicBezTo>
                    <a:pt x="1902976" y="698525"/>
                    <a:pt x="1902976" y="698525"/>
                    <a:pt x="1902976" y="698525"/>
                  </a:cubicBezTo>
                  <a:cubicBezTo>
                    <a:pt x="1906424" y="700249"/>
                    <a:pt x="1909872" y="700249"/>
                    <a:pt x="1913320" y="701973"/>
                  </a:cubicBezTo>
                  <a:cubicBezTo>
                    <a:pt x="1925388" y="705421"/>
                    <a:pt x="1934008" y="720937"/>
                    <a:pt x="1949524" y="712317"/>
                  </a:cubicBezTo>
                  <a:close/>
                  <a:moveTo>
                    <a:pt x="1780573" y="1626033"/>
                  </a:moveTo>
                  <a:cubicBezTo>
                    <a:pt x="1775401" y="1629481"/>
                    <a:pt x="1771953" y="1634653"/>
                    <a:pt x="1773677" y="1639825"/>
                  </a:cubicBezTo>
                  <a:cubicBezTo>
                    <a:pt x="1780573" y="1651893"/>
                    <a:pt x="1777125" y="1665685"/>
                    <a:pt x="1777125" y="1679477"/>
                  </a:cubicBezTo>
                  <a:cubicBezTo>
                    <a:pt x="1777125" y="1665685"/>
                    <a:pt x="1780573" y="1651893"/>
                    <a:pt x="1773677" y="1639825"/>
                  </a:cubicBezTo>
                  <a:cubicBezTo>
                    <a:pt x="1770229" y="1634653"/>
                    <a:pt x="1775401" y="1629481"/>
                    <a:pt x="1780573" y="1626033"/>
                  </a:cubicBezTo>
                  <a:cubicBezTo>
                    <a:pt x="1801261" y="1612242"/>
                    <a:pt x="1834017" y="1613965"/>
                    <a:pt x="1854704" y="1631205"/>
                  </a:cubicBezTo>
                  <a:cubicBezTo>
                    <a:pt x="1865048" y="1639825"/>
                    <a:pt x="1878840" y="1653617"/>
                    <a:pt x="1889184" y="1646721"/>
                  </a:cubicBezTo>
                  <a:cubicBezTo>
                    <a:pt x="1894356" y="1643273"/>
                    <a:pt x="1901252" y="1641549"/>
                    <a:pt x="1906424" y="1641549"/>
                  </a:cubicBezTo>
                  <a:cubicBezTo>
                    <a:pt x="1901252" y="1641549"/>
                    <a:pt x="1896080" y="1643273"/>
                    <a:pt x="1889184" y="1646721"/>
                  </a:cubicBezTo>
                  <a:cubicBezTo>
                    <a:pt x="1878840" y="1653617"/>
                    <a:pt x="1865048" y="1639825"/>
                    <a:pt x="1854704" y="1631205"/>
                  </a:cubicBezTo>
                  <a:cubicBezTo>
                    <a:pt x="1832293" y="1613965"/>
                    <a:pt x="1801261" y="1612242"/>
                    <a:pt x="1780573" y="1626033"/>
                  </a:cubicBezTo>
                  <a:close/>
                  <a:moveTo>
                    <a:pt x="1787469" y="1760505"/>
                  </a:moveTo>
                  <a:cubicBezTo>
                    <a:pt x="1787469" y="1765677"/>
                    <a:pt x="1787469" y="1770849"/>
                    <a:pt x="1787469" y="1777745"/>
                  </a:cubicBezTo>
                  <a:cubicBezTo>
                    <a:pt x="1787469" y="1777745"/>
                    <a:pt x="1787469" y="1777745"/>
                    <a:pt x="1787469" y="1777745"/>
                  </a:cubicBezTo>
                  <a:cubicBezTo>
                    <a:pt x="1787469" y="1770849"/>
                    <a:pt x="1787469" y="1765677"/>
                    <a:pt x="1787469" y="1760505"/>
                  </a:cubicBezTo>
                  <a:cubicBezTo>
                    <a:pt x="1787469" y="1760505"/>
                    <a:pt x="1787469" y="1760505"/>
                    <a:pt x="1787469" y="1760505"/>
                  </a:cubicBezTo>
                  <a:close/>
                  <a:moveTo>
                    <a:pt x="1768505" y="1750161"/>
                  </a:moveTo>
                  <a:cubicBezTo>
                    <a:pt x="1761609" y="1753609"/>
                    <a:pt x="1778849" y="1772573"/>
                    <a:pt x="1759885" y="1776021"/>
                  </a:cubicBezTo>
                  <a:cubicBezTo>
                    <a:pt x="1747817" y="1777745"/>
                    <a:pt x="1735749" y="1776021"/>
                    <a:pt x="1725405" y="1769125"/>
                  </a:cubicBezTo>
                  <a:cubicBezTo>
                    <a:pt x="1718509" y="1763953"/>
                    <a:pt x="1709889" y="1762229"/>
                    <a:pt x="1701269" y="1758781"/>
                  </a:cubicBezTo>
                  <a:cubicBezTo>
                    <a:pt x="1709889" y="1762229"/>
                    <a:pt x="1718509" y="1763953"/>
                    <a:pt x="1725405" y="1769125"/>
                  </a:cubicBezTo>
                  <a:cubicBezTo>
                    <a:pt x="1735749" y="1776021"/>
                    <a:pt x="1747817" y="1779469"/>
                    <a:pt x="1759885" y="1776021"/>
                  </a:cubicBezTo>
                  <a:cubicBezTo>
                    <a:pt x="1777125" y="1772573"/>
                    <a:pt x="1761609" y="1751885"/>
                    <a:pt x="1768505" y="1750161"/>
                  </a:cubicBezTo>
                  <a:cubicBezTo>
                    <a:pt x="1784021" y="1743265"/>
                    <a:pt x="1787469" y="1734645"/>
                    <a:pt x="1787469" y="1724301"/>
                  </a:cubicBezTo>
                  <a:cubicBezTo>
                    <a:pt x="1787469" y="1732921"/>
                    <a:pt x="1782297" y="1743265"/>
                    <a:pt x="1768505" y="1750161"/>
                  </a:cubicBezTo>
                  <a:close/>
                  <a:moveTo>
                    <a:pt x="1780573" y="1844981"/>
                  </a:moveTo>
                  <a:cubicBezTo>
                    <a:pt x="1780573" y="1839808"/>
                    <a:pt x="1778849" y="1834637"/>
                    <a:pt x="1777125" y="1829465"/>
                  </a:cubicBezTo>
                  <a:cubicBezTo>
                    <a:pt x="1773677" y="1822569"/>
                    <a:pt x="1771953" y="1813949"/>
                    <a:pt x="1773677" y="1807053"/>
                  </a:cubicBezTo>
                  <a:cubicBezTo>
                    <a:pt x="1773677" y="1813949"/>
                    <a:pt x="1773677" y="1820845"/>
                    <a:pt x="1777125" y="1829465"/>
                  </a:cubicBezTo>
                  <a:cubicBezTo>
                    <a:pt x="1778849" y="1834637"/>
                    <a:pt x="1778849" y="1839808"/>
                    <a:pt x="1780573" y="1844981"/>
                  </a:cubicBezTo>
                  <a:close/>
                  <a:moveTo>
                    <a:pt x="1675409" y="1977728"/>
                  </a:moveTo>
                  <a:cubicBezTo>
                    <a:pt x="1678857" y="1982900"/>
                    <a:pt x="1687477" y="1986348"/>
                    <a:pt x="1701269" y="1993244"/>
                  </a:cubicBezTo>
                  <a:cubicBezTo>
                    <a:pt x="1708165" y="1996692"/>
                    <a:pt x="1720233" y="1996692"/>
                    <a:pt x="1723681" y="2007036"/>
                  </a:cubicBezTo>
                  <a:cubicBezTo>
                    <a:pt x="1721957" y="1996692"/>
                    <a:pt x="1709889" y="1996692"/>
                    <a:pt x="1701269" y="1993244"/>
                  </a:cubicBezTo>
                  <a:cubicBezTo>
                    <a:pt x="1687477" y="1986348"/>
                    <a:pt x="1678857" y="1982900"/>
                    <a:pt x="1675409" y="1977728"/>
                  </a:cubicBezTo>
                  <a:close/>
                  <a:moveTo>
                    <a:pt x="1677133" y="2013932"/>
                  </a:move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lose/>
                  <a:moveTo>
                    <a:pt x="1682305" y="1917388"/>
                  </a:moveTo>
                  <a:cubicBezTo>
                    <a:pt x="1680581" y="1915664"/>
                    <a:pt x="1675409" y="1912216"/>
                    <a:pt x="1668513" y="1912216"/>
                  </a:cubicBezTo>
                  <a:cubicBezTo>
                    <a:pt x="1668513" y="1912216"/>
                    <a:pt x="1668513" y="1912216"/>
                    <a:pt x="1668513" y="1912216"/>
                  </a:cubicBezTo>
                  <a:cubicBezTo>
                    <a:pt x="1675409" y="1913940"/>
                    <a:pt x="1678857" y="1915664"/>
                    <a:pt x="1682305" y="1917388"/>
                  </a:cubicBezTo>
                  <a:close/>
                  <a:moveTo>
                    <a:pt x="1677133" y="1741541"/>
                  </a:moveTo>
                  <a:cubicBezTo>
                    <a:pt x="1677133" y="1732921"/>
                    <a:pt x="1677133" y="1726025"/>
                    <a:pt x="1678857" y="1717405"/>
                  </a:cubicBezTo>
                  <a:cubicBezTo>
                    <a:pt x="1677133" y="1726025"/>
                    <a:pt x="1677133" y="1734645"/>
                    <a:pt x="1677133" y="1741541"/>
                  </a:cubicBezTo>
                  <a:lnTo>
                    <a:pt x="1677133" y="1741541"/>
                  </a:lnTo>
                  <a:close/>
                  <a:moveTo>
                    <a:pt x="1678857" y="1713957"/>
                  </a:moveTo>
                  <a:cubicBezTo>
                    <a:pt x="1678857" y="1712233"/>
                    <a:pt x="1678857" y="1710509"/>
                    <a:pt x="1680581" y="1708785"/>
                  </a:cubicBezTo>
                  <a:cubicBezTo>
                    <a:pt x="1680581" y="1708785"/>
                    <a:pt x="1680581" y="1708785"/>
                    <a:pt x="1680581" y="1708785"/>
                  </a:cubicBezTo>
                  <a:cubicBezTo>
                    <a:pt x="1678857" y="1710509"/>
                    <a:pt x="1678857" y="1712233"/>
                    <a:pt x="1678857" y="1713957"/>
                  </a:cubicBezTo>
                  <a:close/>
                  <a:moveTo>
                    <a:pt x="1637481" y="1308819"/>
                  </a:moveTo>
                  <a:cubicBezTo>
                    <a:pt x="1639205" y="1319163"/>
                    <a:pt x="1644377" y="1329507"/>
                    <a:pt x="1652997" y="1331231"/>
                  </a:cubicBezTo>
                  <a:cubicBezTo>
                    <a:pt x="1644377" y="1329507"/>
                    <a:pt x="1639205" y="1319163"/>
                    <a:pt x="1637481" y="1308819"/>
                  </a:cubicBezTo>
                  <a:cubicBezTo>
                    <a:pt x="1635757" y="1296751"/>
                    <a:pt x="1634034" y="1284683"/>
                    <a:pt x="1647825" y="1276063"/>
                  </a:cubicBezTo>
                  <a:cubicBezTo>
                    <a:pt x="1673685" y="1260547"/>
                    <a:pt x="1697821" y="1248479"/>
                    <a:pt x="1728853" y="1257099"/>
                  </a:cubicBezTo>
                  <a:cubicBezTo>
                    <a:pt x="1730577" y="1257099"/>
                    <a:pt x="1732301" y="1258823"/>
                    <a:pt x="1734025" y="1258823"/>
                  </a:cubicBezTo>
                  <a:cubicBezTo>
                    <a:pt x="1732301" y="1258823"/>
                    <a:pt x="1730577" y="1257099"/>
                    <a:pt x="1728853" y="1257099"/>
                  </a:cubicBezTo>
                  <a:cubicBezTo>
                    <a:pt x="1699545" y="1248479"/>
                    <a:pt x="1673685" y="1260547"/>
                    <a:pt x="1647825" y="1276063"/>
                  </a:cubicBezTo>
                  <a:cubicBezTo>
                    <a:pt x="1634034" y="1284683"/>
                    <a:pt x="1634034" y="1296751"/>
                    <a:pt x="1637481" y="1308819"/>
                  </a:cubicBezTo>
                  <a:close/>
                  <a:moveTo>
                    <a:pt x="1671961" y="1120904"/>
                  </a:moveTo>
                  <a:cubicBezTo>
                    <a:pt x="1670237" y="1114008"/>
                    <a:pt x="1663341" y="1110560"/>
                    <a:pt x="1661617" y="1103664"/>
                  </a:cubicBezTo>
                  <a:cubicBezTo>
                    <a:pt x="1665065" y="1108836"/>
                    <a:pt x="1671961" y="1114008"/>
                    <a:pt x="1671961" y="1120904"/>
                  </a:cubicBezTo>
                  <a:close/>
                  <a:moveTo>
                    <a:pt x="1666789" y="1060564"/>
                  </a:moveTo>
                  <a:cubicBezTo>
                    <a:pt x="1666789" y="1069184"/>
                    <a:pt x="1673685" y="1077804"/>
                    <a:pt x="1687477" y="1089872"/>
                  </a:cubicBezTo>
                  <a:cubicBezTo>
                    <a:pt x="1687477" y="1089872"/>
                    <a:pt x="1687477" y="1089872"/>
                    <a:pt x="1687477" y="1089872"/>
                  </a:cubicBezTo>
                  <a:cubicBezTo>
                    <a:pt x="1673685" y="1077804"/>
                    <a:pt x="1666789" y="1069184"/>
                    <a:pt x="1666789" y="1060564"/>
                  </a:cubicBezTo>
                  <a:close/>
                  <a:moveTo>
                    <a:pt x="1721957" y="984708"/>
                  </a:moveTo>
                  <a:cubicBezTo>
                    <a:pt x="1723681" y="986432"/>
                    <a:pt x="1725405" y="989880"/>
                    <a:pt x="1727129" y="991604"/>
                  </a:cubicBezTo>
                  <a:cubicBezTo>
                    <a:pt x="1725405" y="988156"/>
                    <a:pt x="1723681" y="986432"/>
                    <a:pt x="1721957" y="984708"/>
                  </a:cubicBezTo>
                  <a:cubicBezTo>
                    <a:pt x="1713337" y="976088"/>
                    <a:pt x="1709889" y="970916"/>
                    <a:pt x="1715061" y="964020"/>
                  </a:cubicBezTo>
                  <a:cubicBezTo>
                    <a:pt x="1709889" y="969192"/>
                    <a:pt x="1713337" y="976088"/>
                    <a:pt x="1721957" y="984708"/>
                  </a:cubicBezTo>
                  <a:close/>
                  <a:moveTo>
                    <a:pt x="1715061" y="962296"/>
                  </a:moveTo>
                  <a:cubicBezTo>
                    <a:pt x="1716785" y="960572"/>
                    <a:pt x="1720233" y="957124"/>
                    <a:pt x="1723681" y="955400"/>
                  </a:cubicBezTo>
                  <a:cubicBezTo>
                    <a:pt x="1725405" y="955400"/>
                    <a:pt x="1725405" y="953676"/>
                    <a:pt x="1727129" y="951952"/>
                  </a:cubicBezTo>
                  <a:cubicBezTo>
                    <a:pt x="1725405" y="953676"/>
                    <a:pt x="1725405" y="953676"/>
                    <a:pt x="1723681" y="955400"/>
                  </a:cubicBezTo>
                  <a:cubicBezTo>
                    <a:pt x="1720233" y="958848"/>
                    <a:pt x="1716785" y="960572"/>
                    <a:pt x="1715061" y="962296"/>
                  </a:cubicBezTo>
                  <a:close/>
                  <a:moveTo>
                    <a:pt x="1727129" y="953676"/>
                  </a:moveTo>
                  <a:cubicBezTo>
                    <a:pt x="1730577" y="950228"/>
                    <a:pt x="1730577" y="943332"/>
                    <a:pt x="1730577" y="938160"/>
                  </a:cubicBezTo>
                  <a:cubicBezTo>
                    <a:pt x="1723681" y="924368"/>
                    <a:pt x="1715061" y="920920"/>
                    <a:pt x="1704717" y="920920"/>
                  </a:cubicBezTo>
                  <a:cubicBezTo>
                    <a:pt x="1715061" y="920920"/>
                    <a:pt x="1723681" y="924368"/>
                    <a:pt x="1730577" y="938160"/>
                  </a:cubicBezTo>
                  <a:cubicBezTo>
                    <a:pt x="1730577" y="943332"/>
                    <a:pt x="1730577" y="948504"/>
                    <a:pt x="1727129" y="953676"/>
                  </a:cubicBezTo>
                  <a:close/>
                  <a:moveTo>
                    <a:pt x="1708165" y="1201931"/>
                  </a:moveTo>
                  <a:cubicBezTo>
                    <a:pt x="1706441" y="1203655"/>
                    <a:pt x="1704717" y="1207103"/>
                    <a:pt x="1702993" y="1210551"/>
                  </a:cubicBezTo>
                  <a:cubicBezTo>
                    <a:pt x="1701269" y="1212275"/>
                    <a:pt x="1701269" y="1213999"/>
                    <a:pt x="1699545" y="1213999"/>
                  </a:cubicBezTo>
                  <a:cubicBezTo>
                    <a:pt x="1701269" y="1213999"/>
                    <a:pt x="1701269" y="1212275"/>
                    <a:pt x="1702993" y="1210551"/>
                  </a:cubicBezTo>
                  <a:cubicBezTo>
                    <a:pt x="1704717" y="1207103"/>
                    <a:pt x="1706441" y="1203655"/>
                    <a:pt x="1708165" y="1201931"/>
                  </a:cubicBezTo>
                  <a:close/>
                  <a:moveTo>
                    <a:pt x="1754713" y="996776"/>
                  </a:moveTo>
                  <a:lnTo>
                    <a:pt x="1754713" y="996776"/>
                  </a:lnTo>
                  <a:cubicBezTo>
                    <a:pt x="1761609" y="993328"/>
                    <a:pt x="1763333" y="986432"/>
                    <a:pt x="1763333" y="979536"/>
                  </a:cubicBezTo>
                  <a:cubicBezTo>
                    <a:pt x="1771953" y="974364"/>
                    <a:pt x="1782297" y="970916"/>
                    <a:pt x="1792641" y="970916"/>
                  </a:cubicBezTo>
                  <a:cubicBezTo>
                    <a:pt x="1802985" y="970916"/>
                    <a:pt x="1809881" y="965744"/>
                    <a:pt x="1811605" y="953676"/>
                  </a:cubicBezTo>
                  <a:cubicBezTo>
                    <a:pt x="1811605" y="948504"/>
                    <a:pt x="1811605" y="941608"/>
                    <a:pt x="1811605" y="936436"/>
                  </a:cubicBezTo>
                  <a:lnTo>
                    <a:pt x="1811605" y="936436"/>
                  </a:lnTo>
                  <a:cubicBezTo>
                    <a:pt x="1811605" y="941608"/>
                    <a:pt x="1811605" y="948504"/>
                    <a:pt x="1811605" y="953676"/>
                  </a:cubicBezTo>
                  <a:cubicBezTo>
                    <a:pt x="1820225" y="957124"/>
                    <a:pt x="1832293" y="967468"/>
                    <a:pt x="1835741" y="946780"/>
                  </a:cubicBezTo>
                  <a:cubicBezTo>
                    <a:pt x="1837465" y="932988"/>
                    <a:pt x="1842637" y="924368"/>
                    <a:pt x="1854704" y="917472"/>
                  </a:cubicBezTo>
                  <a:cubicBezTo>
                    <a:pt x="1861600" y="914024"/>
                    <a:pt x="1865048" y="907128"/>
                    <a:pt x="1866772" y="900232"/>
                  </a:cubicBezTo>
                  <a:cubicBezTo>
                    <a:pt x="1865048" y="907128"/>
                    <a:pt x="1861600" y="912300"/>
                    <a:pt x="1854704" y="917472"/>
                  </a:cubicBezTo>
                  <a:cubicBezTo>
                    <a:pt x="1842637" y="924368"/>
                    <a:pt x="1837465" y="932988"/>
                    <a:pt x="1835741" y="946780"/>
                  </a:cubicBezTo>
                  <a:cubicBezTo>
                    <a:pt x="1834017" y="965744"/>
                    <a:pt x="1821949" y="957124"/>
                    <a:pt x="1811605" y="953676"/>
                  </a:cubicBezTo>
                  <a:cubicBezTo>
                    <a:pt x="1811605" y="965744"/>
                    <a:pt x="1804709" y="970916"/>
                    <a:pt x="1792641" y="970916"/>
                  </a:cubicBezTo>
                  <a:cubicBezTo>
                    <a:pt x="1782297" y="970916"/>
                    <a:pt x="1771953" y="974364"/>
                    <a:pt x="1763333" y="979536"/>
                  </a:cubicBezTo>
                  <a:cubicBezTo>
                    <a:pt x="1761609" y="988156"/>
                    <a:pt x="1761609" y="993328"/>
                    <a:pt x="1754713" y="996776"/>
                  </a:cubicBezTo>
                  <a:cubicBezTo>
                    <a:pt x="1746093" y="996776"/>
                    <a:pt x="1739197" y="996776"/>
                    <a:pt x="1730577" y="996776"/>
                  </a:cubicBezTo>
                  <a:lnTo>
                    <a:pt x="1730577" y="996776"/>
                  </a:lnTo>
                  <a:cubicBezTo>
                    <a:pt x="1739197" y="998500"/>
                    <a:pt x="1746093" y="996776"/>
                    <a:pt x="1754713" y="996776"/>
                  </a:cubicBezTo>
                  <a:close/>
                  <a:moveTo>
                    <a:pt x="1754713" y="960572"/>
                  </a:moveTo>
                  <a:cubicBezTo>
                    <a:pt x="1754713" y="955400"/>
                    <a:pt x="1754713" y="950228"/>
                    <a:pt x="1754713" y="945056"/>
                  </a:cubicBezTo>
                  <a:cubicBezTo>
                    <a:pt x="1754713" y="950228"/>
                    <a:pt x="1754713" y="955400"/>
                    <a:pt x="1754713" y="960572"/>
                  </a:cubicBezTo>
                  <a:close/>
                  <a:moveTo>
                    <a:pt x="1773677" y="938160"/>
                  </a:moveTo>
                  <a:cubicBezTo>
                    <a:pt x="1775401" y="938160"/>
                    <a:pt x="1777125" y="938160"/>
                    <a:pt x="1778849" y="938160"/>
                  </a:cubicBezTo>
                  <a:cubicBezTo>
                    <a:pt x="1782297" y="926092"/>
                    <a:pt x="1785745" y="915748"/>
                    <a:pt x="1794365" y="907128"/>
                  </a:cubicBezTo>
                  <a:cubicBezTo>
                    <a:pt x="1787469" y="915748"/>
                    <a:pt x="1782297" y="926092"/>
                    <a:pt x="1778849" y="938160"/>
                  </a:cubicBezTo>
                  <a:cubicBezTo>
                    <a:pt x="1777125" y="938160"/>
                    <a:pt x="1775401" y="938160"/>
                    <a:pt x="1773677" y="938160"/>
                  </a:cubicBezTo>
                  <a:close/>
                  <a:moveTo>
                    <a:pt x="1849533" y="848513"/>
                  </a:moveTo>
                  <a:cubicBezTo>
                    <a:pt x="1849533" y="845065"/>
                    <a:pt x="1849533" y="841617"/>
                    <a:pt x="1849533" y="838169"/>
                  </a:cubicBezTo>
                  <a:lnTo>
                    <a:pt x="1849533" y="838169"/>
                  </a:lnTo>
                  <a:cubicBezTo>
                    <a:pt x="1851257" y="836445"/>
                    <a:pt x="1854704" y="836445"/>
                    <a:pt x="1856428" y="836445"/>
                  </a:cubicBezTo>
                  <a:cubicBezTo>
                    <a:pt x="1854704" y="836445"/>
                    <a:pt x="1852981" y="838169"/>
                    <a:pt x="1849533" y="838169"/>
                  </a:cubicBezTo>
                  <a:cubicBezTo>
                    <a:pt x="1849533" y="839893"/>
                    <a:pt x="1849533" y="845065"/>
                    <a:pt x="1849533" y="848513"/>
                  </a:cubicBezTo>
                  <a:close/>
                  <a:moveTo>
                    <a:pt x="1866772" y="891613"/>
                  </a:moveTo>
                  <a:cubicBezTo>
                    <a:pt x="1866772" y="889889"/>
                    <a:pt x="1866772" y="888165"/>
                    <a:pt x="1866772" y="886441"/>
                  </a:cubicBezTo>
                  <a:lnTo>
                    <a:pt x="1866772" y="886441"/>
                  </a:lnTo>
                  <a:cubicBezTo>
                    <a:pt x="1866772" y="886441"/>
                    <a:pt x="1866772" y="886441"/>
                    <a:pt x="1866772" y="886441"/>
                  </a:cubicBezTo>
                  <a:cubicBezTo>
                    <a:pt x="1866772" y="889889"/>
                    <a:pt x="1866772" y="889889"/>
                    <a:pt x="1866772" y="891613"/>
                  </a:cubicBezTo>
                  <a:close/>
                  <a:moveTo>
                    <a:pt x="1866772" y="1296751"/>
                  </a:moveTo>
                  <a:cubicBezTo>
                    <a:pt x="1865048" y="1295027"/>
                    <a:pt x="1861600" y="1295027"/>
                    <a:pt x="1858153" y="1296751"/>
                  </a:cubicBezTo>
                  <a:cubicBezTo>
                    <a:pt x="1840913" y="1303647"/>
                    <a:pt x="1825397" y="1307095"/>
                    <a:pt x="1808157" y="1300199"/>
                  </a:cubicBezTo>
                  <a:cubicBezTo>
                    <a:pt x="1796089" y="1295027"/>
                    <a:pt x="1787469" y="1300199"/>
                    <a:pt x="1778849" y="1303647"/>
                  </a:cubicBezTo>
                  <a:cubicBezTo>
                    <a:pt x="1766781" y="1308819"/>
                    <a:pt x="1759885" y="1308819"/>
                    <a:pt x="1754713" y="1307095"/>
                  </a:cubicBezTo>
                  <a:cubicBezTo>
                    <a:pt x="1759885" y="1308819"/>
                    <a:pt x="1768505" y="1307095"/>
                    <a:pt x="1778849" y="1303647"/>
                  </a:cubicBezTo>
                  <a:cubicBezTo>
                    <a:pt x="1789193" y="1300199"/>
                    <a:pt x="1797813" y="1295027"/>
                    <a:pt x="1808157" y="1300199"/>
                  </a:cubicBezTo>
                  <a:cubicBezTo>
                    <a:pt x="1825397" y="1307095"/>
                    <a:pt x="1842637" y="1303647"/>
                    <a:pt x="1858153" y="1296751"/>
                  </a:cubicBezTo>
                  <a:cubicBezTo>
                    <a:pt x="1861600" y="1295027"/>
                    <a:pt x="1863324" y="1295027"/>
                    <a:pt x="1866772" y="1296751"/>
                  </a:cubicBezTo>
                  <a:close/>
                  <a:moveTo>
                    <a:pt x="1790917" y="1053668"/>
                  </a:moveTo>
                  <a:cubicBezTo>
                    <a:pt x="1789193" y="1050220"/>
                    <a:pt x="1787469" y="1046772"/>
                    <a:pt x="1787469" y="1041600"/>
                  </a:cubicBezTo>
                  <a:cubicBezTo>
                    <a:pt x="1787469" y="1038152"/>
                    <a:pt x="1787469" y="1036428"/>
                    <a:pt x="1789193" y="1031256"/>
                  </a:cubicBezTo>
                  <a:cubicBezTo>
                    <a:pt x="1790917" y="1026084"/>
                    <a:pt x="1784021" y="1015740"/>
                    <a:pt x="1773677" y="1014016"/>
                  </a:cubicBezTo>
                  <a:cubicBezTo>
                    <a:pt x="1771953" y="1014016"/>
                    <a:pt x="1768505" y="1012292"/>
                    <a:pt x="1766781" y="1012292"/>
                  </a:cubicBezTo>
                  <a:cubicBezTo>
                    <a:pt x="1768505" y="1014016"/>
                    <a:pt x="1770229" y="1014016"/>
                    <a:pt x="1773677" y="1014016"/>
                  </a:cubicBezTo>
                  <a:cubicBezTo>
                    <a:pt x="1782297" y="1015740"/>
                    <a:pt x="1789193" y="1024360"/>
                    <a:pt x="1789193" y="1031256"/>
                  </a:cubicBezTo>
                  <a:cubicBezTo>
                    <a:pt x="1787469" y="1034704"/>
                    <a:pt x="1787469" y="1038152"/>
                    <a:pt x="1787469" y="1041600"/>
                  </a:cubicBezTo>
                  <a:cubicBezTo>
                    <a:pt x="1787469" y="1046772"/>
                    <a:pt x="1789193" y="1051944"/>
                    <a:pt x="1790917" y="1053668"/>
                  </a:cubicBezTo>
                  <a:close/>
                  <a:moveTo>
                    <a:pt x="1778849" y="1082976"/>
                  </a:move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0229" y="1062288"/>
                    <a:pt x="1754713" y="1039876"/>
                    <a:pt x="1740921" y="1027808"/>
                  </a:cubicBezTo>
                  <a:cubicBezTo>
                    <a:pt x="1734025" y="1020912"/>
                    <a:pt x="1732301" y="1014016"/>
                    <a:pt x="1730577" y="1005396"/>
                  </a:cubicBezTo>
                  <a:cubicBezTo>
                    <a:pt x="1730577" y="1014016"/>
                    <a:pt x="1732301" y="1020912"/>
                    <a:pt x="1740921" y="1027808"/>
                  </a:cubicBezTo>
                  <a:cubicBezTo>
                    <a:pt x="1754713" y="1039876"/>
                    <a:pt x="1768505" y="1060564"/>
                    <a:pt x="1778849" y="1082976"/>
                  </a:cubicBezTo>
                  <a:close/>
                  <a:moveTo>
                    <a:pt x="1847808" y="1095044"/>
                  </a:moveTo>
                  <a:cubicBezTo>
                    <a:pt x="1849533" y="1098492"/>
                    <a:pt x="1851257" y="1101940"/>
                    <a:pt x="1852981" y="1105388"/>
                  </a:cubicBezTo>
                  <a:cubicBezTo>
                    <a:pt x="1851257" y="1101940"/>
                    <a:pt x="1849533" y="1098492"/>
                    <a:pt x="1847808" y="1095044"/>
                  </a:cubicBezTo>
                  <a:cubicBezTo>
                    <a:pt x="1844361" y="1084700"/>
                    <a:pt x="1839189" y="1074356"/>
                    <a:pt x="1834017" y="1065736"/>
                  </a:cubicBezTo>
                  <a:cubicBezTo>
                    <a:pt x="1832293" y="1065736"/>
                    <a:pt x="1828845" y="1065736"/>
                    <a:pt x="1827121" y="1065736"/>
                  </a:cubicBezTo>
                  <a:cubicBezTo>
                    <a:pt x="1828845" y="1065736"/>
                    <a:pt x="1832293" y="1065736"/>
                    <a:pt x="1834017" y="1065736"/>
                  </a:cubicBezTo>
                  <a:cubicBezTo>
                    <a:pt x="1834017" y="1065736"/>
                    <a:pt x="1834017" y="1065736"/>
                    <a:pt x="1834017" y="1065736"/>
                  </a:cubicBezTo>
                  <a:cubicBezTo>
                    <a:pt x="1839189" y="1074356"/>
                    <a:pt x="1844361" y="1084700"/>
                    <a:pt x="1847808" y="1095044"/>
                  </a:cubicBezTo>
                  <a:close/>
                  <a:moveTo>
                    <a:pt x="1840913" y="1186415"/>
                  </a:moveTo>
                  <a:cubicBezTo>
                    <a:pt x="1839189" y="1193311"/>
                    <a:pt x="1837465" y="1200207"/>
                    <a:pt x="1835741" y="1207103"/>
                  </a:cubicBezTo>
                  <a:cubicBezTo>
                    <a:pt x="1835741" y="1210551"/>
                    <a:pt x="1834017" y="1212275"/>
                    <a:pt x="1834017" y="1215723"/>
                  </a:cubicBezTo>
                  <a:cubicBezTo>
                    <a:pt x="1834017" y="1213999"/>
                    <a:pt x="1835741" y="1210551"/>
                    <a:pt x="1835741" y="1207103"/>
                  </a:cubicBezTo>
                  <a:cubicBezTo>
                    <a:pt x="1835741" y="1200207"/>
                    <a:pt x="1837465" y="1193311"/>
                    <a:pt x="1840913" y="1186415"/>
                  </a:cubicBezTo>
                  <a:close/>
                  <a:moveTo>
                    <a:pt x="1720233" y="1363987"/>
                  </a:moveTo>
                  <a:cubicBezTo>
                    <a:pt x="1730577" y="1376054"/>
                    <a:pt x="1744369" y="1384674"/>
                    <a:pt x="1756437" y="1388122"/>
                  </a:cubicBezTo>
                  <a:cubicBezTo>
                    <a:pt x="1742645" y="1384674"/>
                    <a:pt x="1730577" y="1377779"/>
                    <a:pt x="1720233" y="1363987"/>
                  </a:cubicBezTo>
                  <a:cubicBezTo>
                    <a:pt x="1709889" y="1350195"/>
                    <a:pt x="1697821" y="1336403"/>
                    <a:pt x="1680581" y="1331231"/>
                  </a:cubicBezTo>
                  <a:cubicBezTo>
                    <a:pt x="1697821" y="1336403"/>
                    <a:pt x="1708165" y="1350195"/>
                    <a:pt x="1720233" y="1363987"/>
                  </a:cubicBezTo>
                  <a:close/>
                  <a:moveTo>
                    <a:pt x="1734025" y="1429498"/>
                  </a:moveTo>
                  <a:cubicBezTo>
                    <a:pt x="1747817" y="1439842"/>
                    <a:pt x="1756437" y="1438118"/>
                    <a:pt x="1766781" y="1424326"/>
                  </a:cubicBezTo>
                  <a:cubicBezTo>
                    <a:pt x="1777125" y="1410534"/>
                    <a:pt x="1792641" y="1400190"/>
                    <a:pt x="1809881" y="1415706"/>
                  </a:cubicBezTo>
                  <a:cubicBezTo>
                    <a:pt x="1820225" y="1426050"/>
                    <a:pt x="1832293" y="1410534"/>
                    <a:pt x="1844361" y="1413982"/>
                  </a:cubicBezTo>
                  <a:cubicBezTo>
                    <a:pt x="1849533" y="1415706"/>
                    <a:pt x="1854704" y="1417430"/>
                    <a:pt x="1856428" y="1422602"/>
                  </a:cubicBezTo>
                  <a:cubicBezTo>
                    <a:pt x="1856428" y="1424326"/>
                    <a:pt x="1856428" y="1427774"/>
                    <a:pt x="1856428" y="1429498"/>
                  </a:cubicBezTo>
                  <a:cubicBezTo>
                    <a:pt x="1856428" y="1427774"/>
                    <a:pt x="1856428" y="1424326"/>
                    <a:pt x="1856428" y="1422602"/>
                  </a:cubicBezTo>
                  <a:cubicBezTo>
                    <a:pt x="1854704" y="1415706"/>
                    <a:pt x="1849533" y="1413982"/>
                    <a:pt x="1844361" y="1413982"/>
                  </a:cubicBezTo>
                  <a:cubicBezTo>
                    <a:pt x="1832293" y="1410534"/>
                    <a:pt x="1821949" y="1426050"/>
                    <a:pt x="1809881" y="1415706"/>
                  </a:cubicBezTo>
                  <a:cubicBezTo>
                    <a:pt x="1790917" y="1398466"/>
                    <a:pt x="1777125" y="1408810"/>
                    <a:pt x="1766781" y="1424326"/>
                  </a:cubicBezTo>
                  <a:cubicBezTo>
                    <a:pt x="1756437" y="1438118"/>
                    <a:pt x="1747817" y="1439842"/>
                    <a:pt x="1734025" y="1429498"/>
                  </a:cubicBezTo>
                  <a:cubicBezTo>
                    <a:pt x="1720233" y="1419154"/>
                    <a:pt x="1704717" y="1417430"/>
                    <a:pt x="1687477" y="1417430"/>
                  </a:cubicBezTo>
                  <a:cubicBezTo>
                    <a:pt x="1687477" y="1417430"/>
                    <a:pt x="1687477" y="1417430"/>
                    <a:pt x="1687477" y="1417430"/>
                  </a:cubicBezTo>
                  <a:cubicBezTo>
                    <a:pt x="1704717" y="1415706"/>
                    <a:pt x="1720233" y="1419154"/>
                    <a:pt x="1734025" y="1429498"/>
                  </a:cubicBezTo>
                  <a:close/>
                  <a:moveTo>
                    <a:pt x="1790917" y="1486390"/>
                  </a:moveTo>
                  <a:cubicBezTo>
                    <a:pt x="1790917" y="1488114"/>
                    <a:pt x="1789193" y="1489838"/>
                    <a:pt x="1789193" y="1491562"/>
                  </a:cubicBezTo>
                  <a:cubicBezTo>
                    <a:pt x="1789193" y="1493286"/>
                    <a:pt x="1789193" y="1496734"/>
                    <a:pt x="1787469" y="1498458"/>
                  </a:cubicBezTo>
                  <a:cubicBezTo>
                    <a:pt x="1787469" y="1496734"/>
                    <a:pt x="1787469" y="1495010"/>
                    <a:pt x="1789193" y="1491562"/>
                  </a:cubicBezTo>
                  <a:cubicBezTo>
                    <a:pt x="1789193" y="1489838"/>
                    <a:pt x="1789193" y="1488114"/>
                    <a:pt x="1790917" y="1486390"/>
                  </a:cubicBezTo>
                  <a:close/>
                  <a:moveTo>
                    <a:pt x="1782297" y="1539834"/>
                  </a:moveTo>
                  <a:cubicBezTo>
                    <a:pt x="1782297" y="1539834"/>
                    <a:pt x="1782297" y="1539834"/>
                    <a:pt x="1782297" y="1539834"/>
                  </a:cubicBezTo>
                  <a:cubicBezTo>
                    <a:pt x="1780573" y="1526042"/>
                    <a:pt x="1759885" y="1536386"/>
                    <a:pt x="1759885" y="1517422"/>
                  </a:cubicBezTo>
                  <a:lnTo>
                    <a:pt x="1759885" y="1517422"/>
                  </a:lnTo>
                  <a:cubicBezTo>
                    <a:pt x="1759885" y="1536386"/>
                    <a:pt x="1780573" y="1526042"/>
                    <a:pt x="1782297" y="1539834"/>
                  </a:cubicBezTo>
                  <a:close/>
                  <a:moveTo>
                    <a:pt x="1752989" y="1545006"/>
                  </a:moveTo>
                  <a:lnTo>
                    <a:pt x="1752989" y="1545006"/>
                  </a:lnTo>
                  <a:cubicBezTo>
                    <a:pt x="1756437" y="1553626"/>
                    <a:pt x="1756437" y="1563970"/>
                    <a:pt x="1756437" y="1574314"/>
                  </a:cubicBezTo>
                  <a:cubicBezTo>
                    <a:pt x="1756437" y="1563970"/>
                    <a:pt x="1756437" y="1553626"/>
                    <a:pt x="1752989" y="1545006"/>
                  </a:cubicBezTo>
                  <a:close/>
                  <a:moveTo>
                    <a:pt x="1742645" y="1681201"/>
                  </a:moveTo>
                  <a:cubicBezTo>
                    <a:pt x="1744369" y="1672581"/>
                    <a:pt x="1749541" y="1662237"/>
                    <a:pt x="1737473" y="1655341"/>
                  </a:cubicBezTo>
                  <a:cubicBezTo>
                    <a:pt x="1727129" y="1648445"/>
                    <a:pt x="1725405" y="1641549"/>
                    <a:pt x="1728853" y="1634653"/>
                  </a:cubicBezTo>
                  <a:cubicBezTo>
                    <a:pt x="1725405" y="1641549"/>
                    <a:pt x="1727129" y="1648445"/>
                    <a:pt x="1737473" y="1655341"/>
                  </a:cubicBezTo>
                  <a:cubicBezTo>
                    <a:pt x="1749541" y="1663961"/>
                    <a:pt x="1744369" y="1672581"/>
                    <a:pt x="1742645" y="1681201"/>
                  </a:cubicBezTo>
                  <a:cubicBezTo>
                    <a:pt x="1740921" y="1689821"/>
                    <a:pt x="1754713" y="1691545"/>
                    <a:pt x="1751265" y="1703613"/>
                  </a:cubicBezTo>
                  <a:cubicBezTo>
                    <a:pt x="1756437" y="1693269"/>
                    <a:pt x="1740921" y="1691545"/>
                    <a:pt x="1742645" y="1681201"/>
                  </a:cubicBezTo>
                  <a:close/>
                  <a:moveTo>
                    <a:pt x="1718509" y="1455358"/>
                  </a:move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lose/>
                  <a:moveTo>
                    <a:pt x="1882288" y="1124352"/>
                  </a:moveTo>
                  <a:cubicBezTo>
                    <a:pt x="1882288" y="1124352"/>
                    <a:pt x="1882288" y="1124352"/>
                    <a:pt x="1882288" y="1124352"/>
                  </a:cubicBezTo>
                  <a:lnTo>
                    <a:pt x="1882288" y="1124352"/>
                  </a:lnTo>
                  <a:cubicBezTo>
                    <a:pt x="1882288" y="1120904"/>
                    <a:pt x="1882288" y="1119180"/>
                    <a:pt x="1882288" y="1115732"/>
                  </a:cubicBezTo>
                  <a:lnTo>
                    <a:pt x="1882288" y="1115732"/>
                  </a:lnTo>
                  <a:cubicBezTo>
                    <a:pt x="1885736" y="1091596"/>
                    <a:pt x="1890908" y="1067460"/>
                    <a:pt x="1877116" y="1045048"/>
                  </a:cubicBezTo>
                  <a:lnTo>
                    <a:pt x="1877116" y="1045048"/>
                  </a:lnTo>
                  <a:cubicBezTo>
                    <a:pt x="1890908" y="1067460"/>
                    <a:pt x="1885736" y="1091596"/>
                    <a:pt x="1882288" y="1115732"/>
                  </a:cubicBezTo>
                  <a:cubicBezTo>
                    <a:pt x="1882288" y="1119180"/>
                    <a:pt x="1882288" y="1122628"/>
                    <a:pt x="1882288" y="1124352"/>
                  </a:cubicBezTo>
                  <a:close/>
                  <a:moveTo>
                    <a:pt x="1887460" y="886441"/>
                  </a:moveTo>
                  <a:cubicBezTo>
                    <a:pt x="1882288" y="891613"/>
                    <a:pt x="1873668" y="882993"/>
                    <a:pt x="1865048" y="881269"/>
                  </a:cubicBezTo>
                  <a:cubicBezTo>
                    <a:pt x="1865048" y="881269"/>
                    <a:pt x="1865048" y="881269"/>
                    <a:pt x="1865048" y="881269"/>
                  </a:cubicBezTo>
                  <a:cubicBezTo>
                    <a:pt x="1873668" y="882993"/>
                    <a:pt x="1882288" y="891613"/>
                    <a:pt x="1887460" y="886441"/>
                  </a:cubicBezTo>
                  <a:cubicBezTo>
                    <a:pt x="1902976" y="870925"/>
                    <a:pt x="1915044" y="874373"/>
                    <a:pt x="1930560" y="886441"/>
                  </a:cubicBezTo>
                  <a:cubicBezTo>
                    <a:pt x="1939180" y="893337"/>
                    <a:pt x="1944352" y="889889"/>
                    <a:pt x="1946076" y="877821"/>
                  </a:cubicBezTo>
                  <a:cubicBezTo>
                    <a:pt x="1946076" y="889889"/>
                    <a:pt x="1939180" y="893337"/>
                    <a:pt x="1930560" y="886441"/>
                  </a:cubicBezTo>
                  <a:cubicBezTo>
                    <a:pt x="1915044" y="872649"/>
                    <a:pt x="1902976" y="869201"/>
                    <a:pt x="1887460" y="886441"/>
                  </a:cubicBezTo>
                  <a:close/>
                  <a:moveTo>
                    <a:pt x="1871944" y="865753"/>
                  </a:moveTo>
                  <a:cubicBezTo>
                    <a:pt x="1875392" y="864029"/>
                    <a:pt x="1878840" y="862305"/>
                    <a:pt x="1884012" y="862305"/>
                  </a:cubicBezTo>
                  <a:cubicBezTo>
                    <a:pt x="1889184" y="862305"/>
                    <a:pt x="1892632" y="860581"/>
                    <a:pt x="1894356" y="857133"/>
                  </a:cubicBezTo>
                  <a:cubicBezTo>
                    <a:pt x="1892632" y="860581"/>
                    <a:pt x="1889184" y="862305"/>
                    <a:pt x="1884012" y="862305"/>
                  </a:cubicBezTo>
                  <a:cubicBezTo>
                    <a:pt x="1878840" y="862305"/>
                    <a:pt x="1875392" y="864029"/>
                    <a:pt x="1871944" y="865753"/>
                  </a:cubicBezTo>
                  <a:close/>
                  <a:moveTo>
                    <a:pt x="1911596" y="845065"/>
                  </a:moveTo>
                  <a:cubicBezTo>
                    <a:pt x="1913320" y="845065"/>
                    <a:pt x="1913320" y="845065"/>
                    <a:pt x="1915044" y="845065"/>
                  </a:cubicBezTo>
                  <a:cubicBezTo>
                    <a:pt x="1915044" y="841617"/>
                    <a:pt x="1915044" y="838169"/>
                    <a:pt x="1916768" y="834721"/>
                  </a:cubicBezTo>
                  <a:cubicBezTo>
                    <a:pt x="1915044" y="838169"/>
                    <a:pt x="1915044" y="841617"/>
                    <a:pt x="1915044" y="845065"/>
                  </a:cubicBezTo>
                  <a:cubicBezTo>
                    <a:pt x="1913320" y="845065"/>
                    <a:pt x="1911596" y="845065"/>
                    <a:pt x="1911596" y="845065"/>
                  </a:cubicBezTo>
                  <a:close/>
                  <a:moveTo>
                    <a:pt x="1934008" y="857133"/>
                  </a:moveTo>
                  <a:cubicBezTo>
                    <a:pt x="1939180" y="857133"/>
                    <a:pt x="1942628" y="858857"/>
                    <a:pt x="1944352" y="864029"/>
                  </a:cubicBezTo>
                  <a:cubicBezTo>
                    <a:pt x="1942628" y="857133"/>
                    <a:pt x="1939180" y="855409"/>
                    <a:pt x="1934008" y="857133"/>
                  </a:cubicBezTo>
                  <a:close/>
                  <a:moveTo>
                    <a:pt x="1927112" y="1336403"/>
                  </a:moveTo>
                  <a:cubicBezTo>
                    <a:pt x="1920216" y="1343299"/>
                    <a:pt x="1921940" y="1355367"/>
                    <a:pt x="1928836" y="1367434"/>
                  </a:cubicBezTo>
                  <a:cubicBezTo>
                    <a:pt x="1932284" y="1374330"/>
                    <a:pt x="1939180" y="1379503"/>
                    <a:pt x="1946076" y="1377779"/>
                  </a:cubicBezTo>
                  <a:cubicBezTo>
                    <a:pt x="1939180" y="1379503"/>
                    <a:pt x="1934008" y="1374330"/>
                    <a:pt x="1928836" y="1367434"/>
                  </a:cubicBezTo>
                  <a:cubicBezTo>
                    <a:pt x="1921940" y="1355367"/>
                    <a:pt x="1921940" y="1343299"/>
                    <a:pt x="1927112" y="1336403"/>
                  </a:cubicBezTo>
                  <a:close/>
                  <a:moveTo>
                    <a:pt x="1944352" y="1160555"/>
                  </a:moveTo>
                  <a:cubicBezTo>
                    <a:pt x="1940904" y="1148487"/>
                    <a:pt x="1937456" y="1141591"/>
                    <a:pt x="1932284" y="1136420"/>
                  </a:cubicBezTo>
                  <a:cubicBezTo>
                    <a:pt x="1937456" y="1141591"/>
                    <a:pt x="1940904" y="1148487"/>
                    <a:pt x="1944352" y="1160555"/>
                  </a:cubicBezTo>
                  <a:cubicBezTo>
                    <a:pt x="1946076" y="1167451"/>
                    <a:pt x="1949524" y="1172623"/>
                    <a:pt x="1954696" y="1176071"/>
                  </a:cubicBezTo>
                  <a:cubicBezTo>
                    <a:pt x="1951248" y="1172623"/>
                    <a:pt x="1946076" y="1167451"/>
                    <a:pt x="1944352" y="1160555"/>
                  </a:cubicBezTo>
                  <a:close/>
                  <a:moveTo>
                    <a:pt x="1606450" y="1157107"/>
                  </a:moveTo>
                  <a:cubicBezTo>
                    <a:pt x="1608174" y="1160555"/>
                    <a:pt x="1606450" y="1164003"/>
                    <a:pt x="1603002" y="1167451"/>
                  </a:cubicBezTo>
                  <a:cubicBezTo>
                    <a:pt x="1601278" y="1169175"/>
                    <a:pt x="1601278" y="1170899"/>
                    <a:pt x="1601278" y="1172623"/>
                  </a:cubicBezTo>
                  <a:cubicBezTo>
                    <a:pt x="1601278" y="1170899"/>
                    <a:pt x="1603002" y="1169175"/>
                    <a:pt x="1603002" y="1167451"/>
                  </a:cubicBezTo>
                  <a:cubicBezTo>
                    <a:pt x="1606450" y="1164003"/>
                    <a:pt x="1606450" y="1160555"/>
                    <a:pt x="1606450" y="1157107"/>
                  </a:cubicBezTo>
                  <a:close/>
                  <a:moveTo>
                    <a:pt x="1611622" y="1310543"/>
                  </a:moveTo>
                  <a:lnTo>
                    <a:pt x="1611622" y="1310543"/>
                  </a:lnTo>
                  <a:cubicBezTo>
                    <a:pt x="1603002" y="1336403"/>
                    <a:pt x="1597830" y="1355367"/>
                    <a:pt x="1618518" y="1369159"/>
                  </a:cubicBezTo>
                  <a:cubicBezTo>
                    <a:pt x="1613346" y="1372607"/>
                    <a:pt x="1609898" y="1374330"/>
                    <a:pt x="1604726" y="1377779"/>
                  </a:cubicBezTo>
                  <a:cubicBezTo>
                    <a:pt x="1609898" y="1376054"/>
                    <a:pt x="1613346" y="1372607"/>
                    <a:pt x="1618518" y="1369159"/>
                  </a:cubicBezTo>
                  <a:cubicBezTo>
                    <a:pt x="1599554" y="1355367"/>
                    <a:pt x="1604726" y="1336403"/>
                    <a:pt x="1611622" y="1310543"/>
                  </a:cubicBezTo>
                  <a:close/>
                  <a:moveTo>
                    <a:pt x="1571970" y="1307095"/>
                  </a:moveTo>
                  <a:cubicBezTo>
                    <a:pt x="1568522" y="1303647"/>
                    <a:pt x="1566798" y="1301923"/>
                    <a:pt x="1565074" y="1298475"/>
                  </a:cubicBezTo>
                  <a:cubicBezTo>
                    <a:pt x="1563350" y="1295027"/>
                    <a:pt x="1561626" y="1293303"/>
                    <a:pt x="1559902" y="1291579"/>
                  </a:cubicBezTo>
                  <a:cubicBezTo>
                    <a:pt x="1561626" y="1293303"/>
                    <a:pt x="1563350" y="1296751"/>
                    <a:pt x="1565074" y="1298475"/>
                  </a:cubicBezTo>
                  <a:cubicBezTo>
                    <a:pt x="1566798" y="1301923"/>
                    <a:pt x="1568522" y="1303647"/>
                    <a:pt x="1571970" y="1307095"/>
                  </a:cubicBezTo>
                  <a:close/>
                  <a:moveTo>
                    <a:pt x="1494390" y="1208827"/>
                  </a:moveTo>
                  <a:cubicBezTo>
                    <a:pt x="1494390" y="1207103"/>
                    <a:pt x="1494390" y="1203655"/>
                    <a:pt x="1494390" y="1200207"/>
                  </a:cubicBezTo>
                  <a:cubicBezTo>
                    <a:pt x="1494390" y="1196759"/>
                    <a:pt x="1497838" y="1191587"/>
                    <a:pt x="1497838" y="1186415"/>
                  </a:cubicBezTo>
                  <a:cubicBezTo>
                    <a:pt x="1497838" y="1191587"/>
                    <a:pt x="1494390" y="1195035"/>
                    <a:pt x="1494390" y="1200207"/>
                  </a:cubicBezTo>
                  <a:cubicBezTo>
                    <a:pt x="1492666" y="1203655"/>
                    <a:pt x="1492666" y="1205379"/>
                    <a:pt x="1494390" y="1208827"/>
                  </a:cubicBezTo>
                  <a:close/>
                  <a:moveTo>
                    <a:pt x="1515078" y="1272615"/>
                  </a:moveTo>
                  <a:cubicBezTo>
                    <a:pt x="1520250" y="1274339"/>
                    <a:pt x="1525422" y="1274339"/>
                    <a:pt x="1530594" y="1276063"/>
                  </a:cubicBezTo>
                  <a:cubicBezTo>
                    <a:pt x="1525422" y="1274339"/>
                    <a:pt x="1520250" y="1272615"/>
                    <a:pt x="1515078" y="1272615"/>
                  </a:cubicBezTo>
                  <a:cubicBezTo>
                    <a:pt x="1504734" y="1270891"/>
                    <a:pt x="1496114" y="1269167"/>
                    <a:pt x="1490942" y="1269167"/>
                  </a:cubicBezTo>
                  <a:cubicBezTo>
                    <a:pt x="1496114" y="1267443"/>
                    <a:pt x="1504734" y="1269167"/>
                    <a:pt x="1515078" y="1272615"/>
                  </a:cubicBezTo>
                  <a:close/>
                  <a:moveTo>
                    <a:pt x="1661617" y="1741541"/>
                  </a:moveTo>
                  <a:cubicBezTo>
                    <a:pt x="1661617" y="1741541"/>
                    <a:pt x="1661617" y="1741541"/>
                    <a:pt x="1661617" y="1741541"/>
                  </a:cubicBezTo>
                  <a:cubicBezTo>
                    <a:pt x="1661617" y="1736369"/>
                    <a:pt x="1659893" y="1731197"/>
                    <a:pt x="1658169" y="1726025"/>
                  </a:cubicBezTo>
                  <a:cubicBezTo>
                    <a:pt x="1659893" y="1731197"/>
                    <a:pt x="1659893" y="1736369"/>
                    <a:pt x="1661617" y="1741541"/>
                  </a:cubicBezTo>
                  <a:close/>
                  <a:moveTo>
                    <a:pt x="1628861" y="1948420"/>
                  </a:moveTo>
                  <a:cubicBezTo>
                    <a:pt x="1634034" y="1950144"/>
                    <a:pt x="1639205" y="1950144"/>
                    <a:pt x="1642653" y="1950144"/>
                  </a:cubicBezTo>
                  <a:cubicBezTo>
                    <a:pt x="1639205" y="1950144"/>
                    <a:pt x="1634034" y="1950144"/>
                    <a:pt x="1628861" y="1948420"/>
                  </a:cubicBezTo>
                  <a:cubicBezTo>
                    <a:pt x="1616794" y="1944972"/>
                    <a:pt x="1606450" y="1939800"/>
                    <a:pt x="1596106" y="1936352"/>
                  </a:cubicBezTo>
                  <a:cubicBezTo>
                    <a:pt x="1606450" y="1939800"/>
                    <a:pt x="1618518" y="1944972"/>
                    <a:pt x="1628861" y="1948420"/>
                  </a:cubicBezTo>
                  <a:close/>
                  <a:moveTo>
                    <a:pt x="1584038" y="1629481"/>
                  </a:moveTo>
                  <a:cubicBezTo>
                    <a:pt x="1582314" y="1622585"/>
                    <a:pt x="1580590" y="1619138"/>
                    <a:pt x="1577142" y="1615689"/>
                  </a:cubicBezTo>
                  <a:cubicBezTo>
                    <a:pt x="1580590" y="1617413"/>
                    <a:pt x="1582314" y="1622585"/>
                    <a:pt x="1584038" y="1629481"/>
                  </a:cubicBezTo>
                  <a:cubicBezTo>
                    <a:pt x="1587486" y="1641549"/>
                    <a:pt x="1592658" y="1653617"/>
                    <a:pt x="1601278" y="1662237"/>
                  </a:cubicBezTo>
                  <a:cubicBezTo>
                    <a:pt x="1590934" y="1653617"/>
                    <a:pt x="1585762" y="1641549"/>
                    <a:pt x="1584038" y="1629481"/>
                  </a:cubicBezTo>
                  <a:close/>
                  <a:moveTo>
                    <a:pt x="1635757" y="1760505"/>
                  </a:moveTo>
                  <a:cubicBezTo>
                    <a:pt x="1630585" y="1770849"/>
                    <a:pt x="1625414" y="1776021"/>
                    <a:pt x="1615069" y="1772573"/>
                  </a:cubicBezTo>
                  <a:cubicBezTo>
                    <a:pt x="1625414" y="1776021"/>
                    <a:pt x="1632309" y="1770849"/>
                    <a:pt x="1635757" y="1760505"/>
                  </a:cubicBezTo>
                  <a:cubicBezTo>
                    <a:pt x="1639205" y="1751885"/>
                    <a:pt x="1646101" y="1746713"/>
                    <a:pt x="1652997" y="1743265"/>
                  </a:cubicBezTo>
                  <a:cubicBezTo>
                    <a:pt x="1646101" y="1744989"/>
                    <a:pt x="1640929" y="1751885"/>
                    <a:pt x="1635757" y="1760505"/>
                  </a:cubicBezTo>
                  <a:close/>
                  <a:moveTo>
                    <a:pt x="1615069" y="1674305"/>
                  </a:moveTo>
                  <a:cubicBezTo>
                    <a:pt x="1621965" y="1684649"/>
                    <a:pt x="1618518" y="1700165"/>
                    <a:pt x="1623689" y="1710509"/>
                  </a:cubicBezTo>
                  <a:cubicBezTo>
                    <a:pt x="1623689" y="1710509"/>
                    <a:pt x="1623689" y="1710509"/>
                    <a:pt x="1623689" y="1710509"/>
                  </a:cubicBezTo>
                  <a:cubicBezTo>
                    <a:pt x="1620242" y="1700165"/>
                    <a:pt x="1621965" y="1684649"/>
                    <a:pt x="1615069" y="1674305"/>
                  </a:cubicBezTo>
                  <a:close/>
                  <a:moveTo>
                    <a:pt x="1487494" y="2488030"/>
                  </a:moveTo>
                  <a:lnTo>
                    <a:pt x="1487494" y="2488030"/>
                  </a:lnTo>
                  <a:lnTo>
                    <a:pt x="1487494" y="2488030"/>
                  </a:lnTo>
                  <a:cubicBezTo>
                    <a:pt x="1487494" y="2493202"/>
                    <a:pt x="1489218" y="2498374"/>
                    <a:pt x="1492666" y="2500098"/>
                  </a:cubicBezTo>
                  <a:cubicBezTo>
                    <a:pt x="1487494" y="2498374"/>
                    <a:pt x="1487494" y="2491478"/>
                    <a:pt x="1487494" y="2488030"/>
                  </a:cubicBezTo>
                  <a:close/>
                  <a:moveTo>
                    <a:pt x="1490942" y="2577677"/>
                  </a:moveTo>
                  <a:cubicBezTo>
                    <a:pt x="1489218" y="2577677"/>
                    <a:pt x="1489218" y="2575953"/>
                    <a:pt x="1487494" y="2575953"/>
                  </a:cubicBezTo>
                  <a:cubicBezTo>
                    <a:pt x="1484046" y="2575953"/>
                    <a:pt x="1482322" y="2574229"/>
                    <a:pt x="1480598" y="2572506"/>
                  </a:cubicBezTo>
                  <a:cubicBezTo>
                    <a:pt x="1482322" y="2574229"/>
                    <a:pt x="1485770" y="2574229"/>
                    <a:pt x="1487494" y="2575953"/>
                  </a:cubicBezTo>
                  <a:cubicBezTo>
                    <a:pt x="1489218" y="2577677"/>
                    <a:pt x="1489218" y="2577677"/>
                    <a:pt x="1490942" y="2577677"/>
                  </a:cubicBezTo>
                  <a:close/>
                  <a:moveTo>
                    <a:pt x="1485770" y="2444930"/>
                  </a:moveTo>
                  <a:cubicBezTo>
                    <a:pt x="1471978" y="2436310"/>
                    <a:pt x="1463358" y="2424242"/>
                    <a:pt x="1458186" y="2410450"/>
                  </a:cubicBezTo>
                  <a:cubicBezTo>
                    <a:pt x="1465082" y="2424242"/>
                    <a:pt x="1471978" y="2436310"/>
                    <a:pt x="1485770" y="2444930"/>
                  </a:cubicBezTo>
                  <a:cubicBezTo>
                    <a:pt x="1494390" y="2450102"/>
                    <a:pt x="1499562" y="2453550"/>
                    <a:pt x="1503010" y="2456998"/>
                  </a:cubicBezTo>
                  <a:cubicBezTo>
                    <a:pt x="1501286" y="2453550"/>
                    <a:pt x="1496114" y="2450102"/>
                    <a:pt x="1485770" y="2444930"/>
                  </a:cubicBezTo>
                  <a:close/>
                  <a:moveTo>
                    <a:pt x="1349575" y="2644913"/>
                  </a:moveTo>
                  <a:cubicBezTo>
                    <a:pt x="1347851" y="2644913"/>
                    <a:pt x="1344403" y="2643189"/>
                    <a:pt x="1342679" y="2643189"/>
                  </a:cubicBezTo>
                  <a:cubicBezTo>
                    <a:pt x="1344403" y="2641465"/>
                    <a:pt x="1346127" y="2639741"/>
                    <a:pt x="1347851" y="2639741"/>
                  </a:cubicBezTo>
                  <a:cubicBezTo>
                    <a:pt x="1346127" y="2641465"/>
                    <a:pt x="1344403" y="2641465"/>
                    <a:pt x="1342679" y="2643189"/>
                  </a:cubicBezTo>
                  <a:cubicBezTo>
                    <a:pt x="1346127" y="2643189"/>
                    <a:pt x="1347851" y="2643189"/>
                    <a:pt x="1349575" y="2644913"/>
                  </a:cubicBezTo>
                  <a:close/>
                  <a:moveTo>
                    <a:pt x="1335783" y="2605261"/>
                  </a:moveTo>
                  <a:lnTo>
                    <a:pt x="1335783" y="2605261"/>
                  </a:lnTo>
                  <a:cubicBezTo>
                    <a:pt x="1332335" y="2605261"/>
                    <a:pt x="1330611" y="2605261"/>
                    <a:pt x="1327163" y="2605261"/>
                  </a:cubicBezTo>
                  <a:cubicBezTo>
                    <a:pt x="1327163" y="2605261"/>
                    <a:pt x="1327163" y="2605261"/>
                    <a:pt x="1327163" y="2605261"/>
                  </a:cubicBezTo>
                  <a:cubicBezTo>
                    <a:pt x="1330611" y="2605261"/>
                    <a:pt x="1332335" y="2605261"/>
                    <a:pt x="1335783" y="2605261"/>
                  </a:cubicBezTo>
                  <a:cubicBezTo>
                    <a:pt x="1340955" y="2589745"/>
                    <a:pt x="1347851" y="2575953"/>
                    <a:pt x="1366815" y="2579401"/>
                  </a:cubicBezTo>
                  <a:cubicBezTo>
                    <a:pt x="1366815" y="2575953"/>
                    <a:pt x="1366815" y="2574229"/>
                    <a:pt x="1366815" y="2570781"/>
                  </a:cubicBezTo>
                  <a:cubicBezTo>
                    <a:pt x="1354747" y="2562161"/>
                    <a:pt x="1363367" y="2543197"/>
                    <a:pt x="1356471" y="2532854"/>
                  </a:cubicBezTo>
                  <a:cubicBezTo>
                    <a:pt x="1365091" y="2543197"/>
                    <a:pt x="1354747" y="2562161"/>
                    <a:pt x="1366815" y="2570781"/>
                  </a:cubicBezTo>
                  <a:cubicBezTo>
                    <a:pt x="1366815" y="2570781"/>
                    <a:pt x="1366815" y="2570781"/>
                    <a:pt x="1366815" y="2570781"/>
                  </a:cubicBezTo>
                  <a:cubicBezTo>
                    <a:pt x="1366815" y="2574229"/>
                    <a:pt x="1366815" y="2575953"/>
                    <a:pt x="1366815" y="2579401"/>
                  </a:cubicBezTo>
                  <a:cubicBezTo>
                    <a:pt x="1366815" y="2579401"/>
                    <a:pt x="1366815" y="2579401"/>
                    <a:pt x="1366815" y="2579401"/>
                  </a:cubicBezTo>
                  <a:cubicBezTo>
                    <a:pt x="1347851" y="2577677"/>
                    <a:pt x="1340955" y="2589745"/>
                    <a:pt x="1335783" y="2605261"/>
                  </a:cubicBezTo>
                  <a:close/>
                  <a:moveTo>
                    <a:pt x="1216827" y="2858688"/>
                  </a:moveTo>
                  <a:cubicBezTo>
                    <a:pt x="1216827" y="2862136"/>
                    <a:pt x="1216827" y="2863860"/>
                    <a:pt x="1218551" y="2867308"/>
                  </a:cubicBezTo>
                  <a:cubicBezTo>
                    <a:pt x="1216827" y="2865584"/>
                    <a:pt x="1216827" y="2862136"/>
                    <a:pt x="1216827" y="2858688"/>
                  </a:cubicBezTo>
                  <a:cubicBezTo>
                    <a:pt x="1216827" y="2858688"/>
                    <a:pt x="1216827" y="2858688"/>
                    <a:pt x="1216827" y="2858688"/>
                  </a:cubicBezTo>
                  <a:cubicBezTo>
                    <a:pt x="1221999" y="2858688"/>
                    <a:pt x="1227171" y="2858688"/>
                    <a:pt x="1232343" y="2858688"/>
                  </a:cubicBezTo>
                  <a:cubicBezTo>
                    <a:pt x="1235791" y="2853516"/>
                    <a:pt x="1239239" y="2851792"/>
                    <a:pt x="1242687" y="2853516"/>
                  </a:cubicBezTo>
                  <a:cubicBezTo>
                    <a:pt x="1239239" y="2853516"/>
                    <a:pt x="1235791" y="2855240"/>
                    <a:pt x="1232343" y="2858688"/>
                  </a:cubicBezTo>
                  <a:cubicBezTo>
                    <a:pt x="1232343" y="2858688"/>
                    <a:pt x="1232343" y="2858688"/>
                    <a:pt x="1232343" y="2858688"/>
                  </a:cubicBezTo>
                  <a:cubicBezTo>
                    <a:pt x="1227171" y="2858688"/>
                    <a:pt x="1221999" y="2858688"/>
                    <a:pt x="1216827" y="2858688"/>
                  </a:cubicBezTo>
                  <a:lnTo>
                    <a:pt x="1216827" y="2858688"/>
                  </a:lnTo>
                  <a:close/>
                  <a:moveTo>
                    <a:pt x="1230619" y="2750077"/>
                  </a:moveTo>
                  <a:cubicBezTo>
                    <a:pt x="1227171" y="2753525"/>
                    <a:pt x="1227171" y="2756973"/>
                    <a:pt x="1228895" y="2758697"/>
                  </a:cubicBezTo>
                  <a:cubicBezTo>
                    <a:pt x="1227171" y="2756973"/>
                    <a:pt x="1228895" y="2753525"/>
                    <a:pt x="1230619" y="2750077"/>
                  </a:cubicBezTo>
                  <a:cubicBezTo>
                    <a:pt x="1235791" y="2743181"/>
                    <a:pt x="1242687" y="2741457"/>
                    <a:pt x="1247859" y="2748353"/>
                  </a:cubicBezTo>
                  <a:lnTo>
                    <a:pt x="1247859" y="2748353"/>
                  </a:lnTo>
                  <a:cubicBezTo>
                    <a:pt x="1242687" y="2741457"/>
                    <a:pt x="1235791" y="2743181"/>
                    <a:pt x="1230619" y="2750077"/>
                  </a:cubicBezTo>
                  <a:close/>
                  <a:moveTo>
                    <a:pt x="1123732" y="2275979"/>
                  </a:moveTo>
                  <a:cubicBezTo>
                    <a:pt x="1118560" y="2281151"/>
                    <a:pt x="1111664" y="2286323"/>
                    <a:pt x="1108216" y="2289771"/>
                  </a:cubicBezTo>
                  <a:cubicBezTo>
                    <a:pt x="1111664" y="2286323"/>
                    <a:pt x="1116836" y="2281151"/>
                    <a:pt x="1123732" y="2275979"/>
                  </a:cubicBezTo>
                  <a:cubicBezTo>
                    <a:pt x="1125456" y="2274255"/>
                    <a:pt x="1127180" y="2272531"/>
                    <a:pt x="1128904" y="2269083"/>
                  </a:cubicBezTo>
                  <a:cubicBezTo>
                    <a:pt x="1132352" y="2262187"/>
                    <a:pt x="1137524" y="2255291"/>
                    <a:pt x="1142696" y="2251843"/>
                  </a:cubicBezTo>
                  <a:cubicBezTo>
                    <a:pt x="1137524" y="2255291"/>
                    <a:pt x="1132352" y="2260463"/>
                    <a:pt x="1128904" y="2269083"/>
                  </a:cubicBezTo>
                  <a:cubicBezTo>
                    <a:pt x="1127180" y="2272531"/>
                    <a:pt x="1125456" y="2274255"/>
                    <a:pt x="1123732" y="2275979"/>
                  </a:cubicBezTo>
                  <a:close/>
                  <a:moveTo>
                    <a:pt x="1127180" y="2360454"/>
                  </a:moveTo>
                  <a:cubicBezTo>
                    <a:pt x="1125456" y="2360454"/>
                    <a:pt x="1122008" y="2360454"/>
                    <a:pt x="1120284" y="2360454"/>
                  </a:cubicBezTo>
                  <a:cubicBezTo>
                    <a:pt x="1120284" y="2363902"/>
                    <a:pt x="1120284" y="2369074"/>
                    <a:pt x="1120284" y="2372522"/>
                  </a:cubicBezTo>
                  <a:cubicBezTo>
                    <a:pt x="1120284" y="2369074"/>
                    <a:pt x="1120284" y="2365626"/>
                    <a:pt x="1120284" y="2360454"/>
                  </a:cubicBezTo>
                  <a:cubicBezTo>
                    <a:pt x="1122008" y="2358730"/>
                    <a:pt x="1125456" y="2360454"/>
                    <a:pt x="1127180" y="2360454"/>
                  </a:cubicBezTo>
                  <a:close/>
                  <a:moveTo>
                    <a:pt x="1087528" y="2103579"/>
                  </a:moveTo>
                  <a:cubicBezTo>
                    <a:pt x="1059944" y="2105303"/>
                    <a:pt x="1035808" y="2084616"/>
                    <a:pt x="1008224" y="2088063"/>
                  </a:cubicBezTo>
                  <a:cubicBezTo>
                    <a:pt x="1008224" y="2088063"/>
                    <a:pt x="1008224" y="2088063"/>
                    <a:pt x="1008224" y="2088063"/>
                  </a:cubicBezTo>
                  <a:lnTo>
                    <a:pt x="1008224" y="2088063"/>
                  </a:lnTo>
                  <a:cubicBezTo>
                    <a:pt x="1035808" y="2084616"/>
                    <a:pt x="1059944" y="2105303"/>
                    <a:pt x="1087528" y="2103579"/>
                  </a:cubicBezTo>
                  <a:cubicBezTo>
                    <a:pt x="1096148" y="2103579"/>
                    <a:pt x="1116836" y="2110475"/>
                    <a:pt x="1123732" y="2124267"/>
                  </a:cubicBezTo>
                  <a:cubicBezTo>
                    <a:pt x="1134076" y="2146679"/>
                    <a:pt x="1153040" y="2157023"/>
                    <a:pt x="1168556" y="2172539"/>
                  </a:cubicBezTo>
                  <a:cubicBezTo>
                    <a:pt x="1182347" y="2165643"/>
                    <a:pt x="1189243" y="2160471"/>
                    <a:pt x="1189243" y="2155299"/>
                  </a:cubicBezTo>
                  <a:cubicBezTo>
                    <a:pt x="1189243" y="2160471"/>
                    <a:pt x="1182347" y="2165643"/>
                    <a:pt x="1168556" y="2172539"/>
                  </a:cubicBezTo>
                  <a:lnTo>
                    <a:pt x="1168556" y="2172539"/>
                  </a:lnTo>
                  <a:cubicBezTo>
                    <a:pt x="1153040" y="2157023"/>
                    <a:pt x="1132352" y="2146679"/>
                    <a:pt x="1123732" y="2124267"/>
                  </a:cubicBezTo>
                  <a:cubicBezTo>
                    <a:pt x="1116836" y="2110475"/>
                    <a:pt x="1096148" y="2103579"/>
                    <a:pt x="1087528" y="2103579"/>
                  </a:cubicBezTo>
                  <a:close/>
                  <a:moveTo>
                    <a:pt x="1089252" y="2420794"/>
                  </a:moveTo>
                  <a:cubicBezTo>
                    <a:pt x="1085804" y="2420794"/>
                    <a:pt x="1084080" y="2422518"/>
                    <a:pt x="1082356" y="2424242"/>
                  </a:cubicBezTo>
                  <a:cubicBezTo>
                    <a:pt x="1073736" y="2431138"/>
                    <a:pt x="1065116" y="2434586"/>
                    <a:pt x="1054772" y="2438034"/>
                  </a:cubicBezTo>
                  <a:cubicBezTo>
                    <a:pt x="1063392" y="2434586"/>
                    <a:pt x="1072012" y="2431138"/>
                    <a:pt x="1082356" y="2424242"/>
                  </a:cubicBezTo>
                  <a:cubicBezTo>
                    <a:pt x="1084080" y="2422518"/>
                    <a:pt x="1087528" y="2420794"/>
                    <a:pt x="1089252" y="2420794"/>
                  </a:cubicBezTo>
                  <a:close/>
                  <a:moveTo>
                    <a:pt x="935817" y="2100131"/>
                  </a:moveTo>
                  <a:cubicBezTo>
                    <a:pt x="927197" y="2096683"/>
                    <a:pt x="922025" y="2096683"/>
                    <a:pt x="916852" y="2098408"/>
                  </a:cubicBezTo>
                  <a:cubicBezTo>
                    <a:pt x="920301" y="2094959"/>
                    <a:pt x="925472" y="2096683"/>
                    <a:pt x="935817" y="2100131"/>
                  </a:cubicBezTo>
                  <a:cubicBezTo>
                    <a:pt x="954780" y="2107028"/>
                    <a:pt x="978916" y="2107028"/>
                    <a:pt x="999604" y="2094959"/>
                  </a:cubicBezTo>
                  <a:cubicBezTo>
                    <a:pt x="978916" y="2107028"/>
                    <a:pt x="954780" y="2107028"/>
                    <a:pt x="935817" y="2100131"/>
                  </a:cubicBezTo>
                  <a:close/>
                  <a:moveTo>
                    <a:pt x="970296" y="2263911"/>
                  </a:moveTo>
                  <a:cubicBezTo>
                    <a:pt x="963400" y="2267359"/>
                    <a:pt x="954780" y="2272531"/>
                    <a:pt x="947884" y="2279427"/>
                  </a:cubicBezTo>
                  <a:cubicBezTo>
                    <a:pt x="947884" y="2279427"/>
                    <a:pt x="947884" y="2279427"/>
                    <a:pt x="947884" y="2279427"/>
                  </a:cubicBezTo>
                  <a:cubicBezTo>
                    <a:pt x="954780" y="2272531"/>
                    <a:pt x="963400" y="2267359"/>
                    <a:pt x="970296" y="2263911"/>
                  </a:cubicBezTo>
                  <a:close/>
                  <a:moveTo>
                    <a:pt x="887545" y="2415622"/>
                  </a:moveTo>
                  <a:cubicBezTo>
                    <a:pt x="884097" y="2415622"/>
                    <a:pt x="882373" y="2408726"/>
                    <a:pt x="882373" y="2401830"/>
                  </a:cubicBezTo>
                  <a:lnTo>
                    <a:pt x="882373" y="2401830"/>
                  </a:lnTo>
                  <a:cubicBezTo>
                    <a:pt x="885821" y="2401830"/>
                    <a:pt x="889269" y="2401830"/>
                    <a:pt x="890993" y="2403554"/>
                  </a:cubicBezTo>
                  <a:cubicBezTo>
                    <a:pt x="887545" y="2401830"/>
                    <a:pt x="885821" y="2401830"/>
                    <a:pt x="882373" y="2401830"/>
                  </a:cubicBezTo>
                  <a:cubicBezTo>
                    <a:pt x="882373" y="2408726"/>
                    <a:pt x="884097" y="2415622"/>
                    <a:pt x="887545" y="2415622"/>
                  </a:cubicBezTo>
                  <a:close/>
                  <a:moveTo>
                    <a:pt x="823757" y="1876012"/>
                  </a:moveTo>
                  <a:cubicBezTo>
                    <a:pt x="835825" y="1874288"/>
                    <a:pt x="847893" y="1881184"/>
                    <a:pt x="859961" y="1884632"/>
                  </a:cubicBezTo>
                  <a:cubicBezTo>
                    <a:pt x="873753" y="1889804"/>
                    <a:pt x="866857" y="1900148"/>
                    <a:pt x="866857" y="1908768"/>
                  </a:cubicBezTo>
                  <a:cubicBezTo>
                    <a:pt x="866857" y="1915664"/>
                    <a:pt x="870305" y="1919112"/>
                    <a:pt x="875477" y="1922560"/>
                  </a:cubicBezTo>
                  <a:cubicBezTo>
                    <a:pt x="878925" y="1924284"/>
                    <a:pt x="885821" y="1924284"/>
                    <a:pt x="892717" y="1922560"/>
                  </a:cubicBezTo>
                  <a:cubicBezTo>
                    <a:pt x="885821" y="1924284"/>
                    <a:pt x="878925" y="1924284"/>
                    <a:pt x="875477" y="1922560"/>
                  </a:cubicBezTo>
                  <a:cubicBezTo>
                    <a:pt x="870305" y="1919112"/>
                    <a:pt x="866857" y="1915664"/>
                    <a:pt x="866857" y="1908768"/>
                  </a:cubicBezTo>
                  <a:cubicBezTo>
                    <a:pt x="866857" y="1900148"/>
                    <a:pt x="875477" y="1889804"/>
                    <a:pt x="859961" y="1884632"/>
                  </a:cubicBezTo>
                  <a:cubicBezTo>
                    <a:pt x="847893" y="1881184"/>
                    <a:pt x="837549" y="1874288"/>
                    <a:pt x="823757" y="1876012"/>
                  </a:cubicBezTo>
                  <a:close/>
                  <a:moveTo>
                    <a:pt x="859961" y="2236327"/>
                  </a:moveTo>
                  <a:cubicBezTo>
                    <a:pt x="859961" y="2236327"/>
                    <a:pt x="858237" y="2238051"/>
                    <a:pt x="858237" y="2239775"/>
                  </a:cubicBezTo>
                  <a:cubicBezTo>
                    <a:pt x="858237" y="2239775"/>
                    <a:pt x="858237" y="2239775"/>
                    <a:pt x="858237" y="2239775"/>
                  </a:cubicBezTo>
                  <a:cubicBezTo>
                    <a:pt x="858237" y="2238051"/>
                    <a:pt x="858237" y="2238051"/>
                    <a:pt x="859961" y="2236327"/>
                  </a:cubicBezTo>
                  <a:close/>
                  <a:moveTo>
                    <a:pt x="758245" y="2119095"/>
                  </a:moveTo>
                  <a:cubicBezTo>
                    <a:pt x="756521" y="2110475"/>
                    <a:pt x="725489" y="2096683"/>
                    <a:pt x="716869" y="2101855"/>
                  </a:cubicBezTo>
                  <a:lnTo>
                    <a:pt x="716869" y="2101855"/>
                  </a:lnTo>
                  <a:cubicBezTo>
                    <a:pt x="723765" y="2096683"/>
                    <a:pt x="756521" y="2110475"/>
                    <a:pt x="758245" y="2119095"/>
                  </a:cubicBezTo>
                  <a:cubicBezTo>
                    <a:pt x="759969" y="2131163"/>
                    <a:pt x="756521" y="2139783"/>
                    <a:pt x="746177" y="2144955"/>
                  </a:cubicBezTo>
                  <a:cubicBezTo>
                    <a:pt x="754797" y="2139783"/>
                    <a:pt x="758245" y="2131163"/>
                    <a:pt x="758245" y="2119095"/>
                  </a:cubicBezTo>
                  <a:close/>
                  <a:moveTo>
                    <a:pt x="708249" y="1557074"/>
                  </a:moveTo>
                  <a:cubicBezTo>
                    <a:pt x="708249" y="1557074"/>
                    <a:pt x="708249" y="1557074"/>
                    <a:pt x="708249" y="1557074"/>
                  </a:cubicBezTo>
                  <a:cubicBezTo>
                    <a:pt x="708249" y="1555350"/>
                    <a:pt x="706525" y="1555350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5350"/>
                    <a:pt x="708249" y="1555350"/>
                    <a:pt x="708249" y="1557074"/>
                  </a:cubicBezTo>
                  <a:close/>
                  <a:moveTo>
                    <a:pt x="739281" y="1829465"/>
                  </a:moveTo>
                  <a:cubicBezTo>
                    <a:pt x="723765" y="1824293"/>
                    <a:pt x="706525" y="1836361"/>
                    <a:pt x="691009" y="1834637"/>
                  </a:cubicBezTo>
                  <a:cubicBezTo>
                    <a:pt x="706525" y="1836361"/>
                    <a:pt x="725489" y="1824293"/>
                    <a:pt x="739281" y="1829465"/>
                  </a:cubicBezTo>
                  <a:close/>
                  <a:moveTo>
                    <a:pt x="709973" y="1553626"/>
                  </a:moveTo>
                  <a:cubicBezTo>
                    <a:pt x="709973" y="1553626"/>
                    <a:pt x="709973" y="1553626"/>
                    <a:pt x="709973" y="1553626"/>
                  </a:cubicBezTo>
                  <a:lnTo>
                    <a:pt x="709973" y="1553626"/>
                  </a:lnTo>
                  <a:cubicBezTo>
                    <a:pt x="709973" y="1555350"/>
                    <a:pt x="709973" y="1557074"/>
                    <a:pt x="708249" y="1557074"/>
                  </a:cubicBezTo>
                  <a:cubicBezTo>
                    <a:pt x="709973" y="1555350"/>
                    <a:pt x="709973" y="1555350"/>
                    <a:pt x="709973" y="1553626"/>
                  </a:cubicBezTo>
                  <a:lnTo>
                    <a:pt x="709973" y="1553626"/>
                  </a:lnTo>
                  <a:cubicBezTo>
                    <a:pt x="709973" y="1553626"/>
                    <a:pt x="709973" y="1553626"/>
                    <a:pt x="709973" y="1553626"/>
                  </a:cubicBezTo>
                  <a:close/>
                  <a:moveTo>
                    <a:pt x="618602" y="1327783"/>
                  </a:moveTo>
                  <a:cubicBezTo>
                    <a:pt x="622050" y="1332955"/>
                    <a:pt x="623774" y="1336403"/>
                    <a:pt x="623774" y="1341575"/>
                  </a:cubicBezTo>
                  <a:cubicBezTo>
                    <a:pt x="623774" y="1338127"/>
                    <a:pt x="622050" y="1332955"/>
                    <a:pt x="618602" y="1327783"/>
                  </a:cubicBezTo>
                  <a:cubicBezTo>
                    <a:pt x="608258" y="1310543"/>
                    <a:pt x="620326" y="1300199"/>
                    <a:pt x="642738" y="1305371"/>
                  </a:cubicBezTo>
                  <a:cubicBezTo>
                    <a:pt x="642738" y="1305371"/>
                    <a:pt x="642738" y="1305371"/>
                    <a:pt x="642738" y="1305371"/>
                  </a:cubicBezTo>
                  <a:cubicBezTo>
                    <a:pt x="620326" y="1300199"/>
                    <a:pt x="608258" y="1312267"/>
                    <a:pt x="618602" y="1327783"/>
                  </a:cubicBezTo>
                  <a:close/>
                  <a:moveTo>
                    <a:pt x="620326" y="1215723"/>
                  </a:moveTo>
                  <a:cubicBezTo>
                    <a:pt x="616878" y="1231239"/>
                    <a:pt x="611706" y="1238135"/>
                    <a:pt x="603086" y="1236411"/>
                  </a:cubicBezTo>
                  <a:cubicBezTo>
                    <a:pt x="611706" y="1238135"/>
                    <a:pt x="615154" y="1231239"/>
                    <a:pt x="620326" y="1215723"/>
                  </a:cubicBezTo>
                  <a:cubicBezTo>
                    <a:pt x="623774" y="1200207"/>
                    <a:pt x="644462" y="1191587"/>
                    <a:pt x="654806" y="1193311"/>
                  </a:cubicBezTo>
                  <a:cubicBezTo>
                    <a:pt x="654806" y="1193311"/>
                    <a:pt x="656530" y="1193311"/>
                    <a:pt x="656530" y="1193311"/>
                  </a:cubicBezTo>
                  <a:cubicBezTo>
                    <a:pt x="656530" y="1193311"/>
                    <a:pt x="654806" y="1193311"/>
                    <a:pt x="654806" y="1193311"/>
                  </a:cubicBezTo>
                  <a:cubicBezTo>
                    <a:pt x="644462" y="1191587"/>
                    <a:pt x="623774" y="1200207"/>
                    <a:pt x="620326" y="1215723"/>
                  </a:cubicBezTo>
                  <a:close/>
                  <a:moveTo>
                    <a:pt x="778933" y="1093320"/>
                  </a:moveTo>
                  <a:cubicBezTo>
                    <a:pt x="778933" y="1095044"/>
                    <a:pt x="778933" y="1095044"/>
                    <a:pt x="780657" y="1096768"/>
                  </a:cubicBezTo>
                  <a:cubicBezTo>
                    <a:pt x="753073" y="1112284"/>
                    <a:pt x="751349" y="1145040"/>
                    <a:pt x="737557" y="1169175"/>
                  </a:cubicBezTo>
                  <a:cubicBezTo>
                    <a:pt x="734109" y="1174347"/>
                    <a:pt x="735833" y="1181243"/>
                    <a:pt x="739281" y="1186415"/>
                  </a:cubicBezTo>
                  <a:cubicBezTo>
                    <a:pt x="735833" y="1181243"/>
                    <a:pt x="734109" y="1174347"/>
                    <a:pt x="737557" y="1169175"/>
                  </a:cubicBezTo>
                  <a:cubicBezTo>
                    <a:pt x="751349" y="1145040"/>
                    <a:pt x="753073" y="1112284"/>
                    <a:pt x="780657" y="1096768"/>
                  </a:cubicBezTo>
                  <a:cubicBezTo>
                    <a:pt x="778933" y="1095044"/>
                    <a:pt x="778933" y="1095044"/>
                    <a:pt x="778933" y="1093320"/>
                  </a:cubicBezTo>
                  <a:close/>
                  <a:moveTo>
                    <a:pt x="801345" y="981260"/>
                  </a:moveTo>
                  <a:cubicBezTo>
                    <a:pt x="827205" y="1012292"/>
                    <a:pt x="844445" y="1012292"/>
                    <a:pt x="877201" y="986432"/>
                  </a:cubicBezTo>
                  <a:cubicBezTo>
                    <a:pt x="889269" y="976088"/>
                    <a:pt x="903061" y="969192"/>
                    <a:pt x="920301" y="974364"/>
                  </a:cubicBezTo>
                  <a:cubicBezTo>
                    <a:pt x="934092" y="977812"/>
                    <a:pt x="947884" y="981260"/>
                    <a:pt x="963400" y="982984"/>
                  </a:cubicBezTo>
                  <a:cubicBezTo>
                    <a:pt x="972020" y="984708"/>
                    <a:pt x="973744" y="976088"/>
                    <a:pt x="973744" y="969192"/>
                  </a:cubicBezTo>
                  <a:cubicBezTo>
                    <a:pt x="970296" y="962296"/>
                    <a:pt x="968572" y="957124"/>
                    <a:pt x="965124" y="953676"/>
                  </a:cubicBezTo>
                  <a:cubicBezTo>
                    <a:pt x="968572" y="958848"/>
                    <a:pt x="970296" y="964020"/>
                    <a:pt x="973744" y="969192"/>
                  </a:cubicBezTo>
                  <a:lnTo>
                    <a:pt x="973744" y="969192"/>
                  </a:lnTo>
                  <a:cubicBezTo>
                    <a:pt x="973744" y="969192"/>
                    <a:pt x="973744" y="969192"/>
                    <a:pt x="973744" y="969192"/>
                  </a:cubicBezTo>
                  <a:cubicBezTo>
                    <a:pt x="972020" y="976088"/>
                    <a:pt x="972020" y="984708"/>
                    <a:pt x="963400" y="982984"/>
                  </a:cubicBezTo>
                  <a:cubicBezTo>
                    <a:pt x="949608" y="981260"/>
                    <a:pt x="934092" y="977812"/>
                    <a:pt x="920301" y="974364"/>
                  </a:cubicBezTo>
                  <a:cubicBezTo>
                    <a:pt x="903061" y="969192"/>
                    <a:pt x="889269" y="976088"/>
                    <a:pt x="877201" y="986432"/>
                  </a:cubicBezTo>
                  <a:cubicBezTo>
                    <a:pt x="844445" y="1012292"/>
                    <a:pt x="827205" y="1012292"/>
                    <a:pt x="801345" y="981260"/>
                  </a:cubicBezTo>
                  <a:cubicBezTo>
                    <a:pt x="794449" y="974364"/>
                    <a:pt x="785829" y="972640"/>
                    <a:pt x="778933" y="964020"/>
                  </a:cubicBezTo>
                  <a:cubicBezTo>
                    <a:pt x="778933" y="964020"/>
                    <a:pt x="778933" y="964020"/>
                    <a:pt x="778933" y="964020"/>
                  </a:cubicBezTo>
                  <a:cubicBezTo>
                    <a:pt x="784105" y="970916"/>
                    <a:pt x="794449" y="972640"/>
                    <a:pt x="801345" y="981260"/>
                  </a:cubicBezTo>
                  <a:close/>
                  <a:moveTo>
                    <a:pt x="787553" y="926092"/>
                  </a:moveTo>
                  <a:lnTo>
                    <a:pt x="787553" y="926092"/>
                  </a:lnTo>
                  <a:cubicBezTo>
                    <a:pt x="785829" y="938160"/>
                    <a:pt x="804793" y="932988"/>
                    <a:pt x="803069" y="945056"/>
                  </a:cubicBezTo>
                  <a:cubicBezTo>
                    <a:pt x="804793" y="932988"/>
                    <a:pt x="785829" y="938160"/>
                    <a:pt x="787553" y="926092"/>
                  </a:cubicBezTo>
                  <a:close/>
                  <a:moveTo>
                    <a:pt x="916852" y="945056"/>
                  </a:moveTo>
                  <a:cubicBezTo>
                    <a:pt x="915129" y="939884"/>
                    <a:pt x="915129" y="932988"/>
                    <a:pt x="916852" y="922644"/>
                  </a:cubicBezTo>
                  <a:cubicBezTo>
                    <a:pt x="918577" y="914024"/>
                    <a:pt x="916852" y="907128"/>
                    <a:pt x="913405" y="901957"/>
                  </a:cubicBezTo>
                  <a:cubicBezTo>
                    <a:pt x="916852" y="907128"/>
                    <a:pt x="916852" y="914024"/>
                    <a:pt x="916852" y="922644"/>
                  </a:cubicBezTo>
                  <a:cubicBezTo>
                    <a:pt x="915129" y="934712"/>
                    <a:pt x="915129" y="941608"/>
                    <a:pt x="916852" y="945056"/>
                  </a:cubicBezTo>
                  <a:close/>
                  <a:moveTo>
                    <a:pt x="1003052" y="1189863"/>
                  </a:moveTo>
                  <a:cubicBezTo>
                    <a:pt x="1006500" y="1186415"/>
                    <a:pt x="1009948" y="1182967"/>
                    <a:pt x="1013396" y="1181243"/>
                  </a:cubicBezTo>
                  <a:cubicBezTo>
                    <a:pt x="1009948" y="1184691"/>
                    <a:pt x="1006500" y="1186415"/>
                    <a:pt x="1003052" y="1189863"/>
                  </a:cubicBezTo>
                  <a:cubicBezTo>
                    <a:pt x="999604" y="1191587"/>
                    <a:pt x="997880" y="1195035"/>
                    <a:pt x="996156" y="1196759"/>
                  </a:cubicBezTo>
                  <a:cubicBezTo>
                    <a:pt x="997880" y="1195035"/>
                    <a:pt x="999604" y="1193311"/>
                    <a:pt x="1003052" y="1189863"/>
                  </a:cubicBezTo>
                  <a:close/>
                  <a:moveTo>
                    <a:pt x="999604" y="970916"/>
                  </a:moveTo>
                  <a:cubicBezTo>
                    <a:pt x="999604" y="970916"/>
                    <a:pt x="1001328" y="970916"/>
                    <a:pt x="1001328" y="970916"/>
                  </a:cubicBezTo>
                  <a:cubicBezTo>
                    <a:pt x="1004776" y="970916"/>
                    <a:pt x="1008224" y="970916"/>
                    <a:pt x="1009948" y="970916"/>
                  </a:cubicBezTo>
                  <a:cubicBezTo>
                    <a:pt x="1006500" y="970916"/>
                    <a:pt x="1004776" y="970916"/>
                    <a:pt x="1001328" y="970916"/>
                  </a:cubicBezTo>
                  <a:cubicBezTo>
                    <a:pt x="1001328" y="970916"/>
                    <a:pt x="1001328" y="970916"/>
                    <a:pt x="999604" y="970916"/>
                  </a:cubicBezTo>
                  <a:close/>
                  <a:moveTo>
                    <a:pt x="1046152" y="1282959"/>
                  </a:moveTo>
                  <a:cubicBezTo>
                    <a:pt x="1047876" y="1289855"/>
                    <a:pt x="1049600" y="1296751"/>
                    <a:pt x="1051324" y="1307095"/>
                  </a:cubicBezTo>
                  <a:cubicBezTo>
                    <a:pt x="1020292" y="1303647"/>
                    <a:pt x="992708" y="1293303"/>
                    <a:pt x="966848" y="1276063"/>
                  </a:cubicBezTo>
                  <a:cubicBezTo>
                    <a:pt x="956504" y="1269167"/>
                    <a:pt x="949608" y="1272615"/>
                    <a:pt x="939264" y="1274339"/>
                  </a:cubicBezTo>
                  <a:cubicBezTo>
                    <a:pt x="909957" y="1277787"/>
                    <a:pt x="878925" y="1293303"/>
                    <a:pt x="854789" y="1260547"/>
                  </a:cubicBezTo>
                  <a:cubicBezTo>
                    <a:pt x="842721" y="1243307"/>
                    <a:pt x="827205" y="1263995"/>
                    <a:pt x="815137" y="1258823"/>
                  </a:cubicBezTo>
                  <a:cubicBezTo>
                    <a:pt x="815137" y="1260547"/>
                    <a:pt x="816861" y="1263995"/>
                    <a:pt x="818585" y="1265719"/>
                  </a:cubicBezTo>
                  <a:cubicBezTo>
                    <a:pt x="816861" y="1263995"/>
                    <a:pt x="816861" y="1260547"/>
                    <a:pt x="815137" y="1258823"/>
                  </a:cubicBezTo>
                  <a:cubicBezTo>
                    <a:pt x="806517" y="1258823"/>
                    <a:pt x="797897" y="1262271"/>
                    <a:pt x="789277" y="1263995"/>
                  </a:cubicBezTo>
                  <a:cubicBezTo>
                    <a:pt x="765141" y="1269167"/>
                    <a:pt x="759969" y="1262271"/>
                    <a:pt x="766865" y="1234687"/>
                  </a:cubicBezTo>
                  <a:cubicBezTo>
                    <a:pt x="766865" y="1227791"/>
                    <a:pt x="766865" y="1219171"/>
                    <a:pt x="763417" y="1213999"/>
                  </a:cubicBezTo>
                  <a:cubicBezTo>
                    <a:pt x="766865" y="1219171"/>
                    <a:pt x="766865" y="1226067"/>
                    <a:pt x="766865" y="1232963"/>
                  </a:cubicBezTo>
                  <a:cubicBezTo>
                    <a:pt x="766865" y="1232963"/>
                    <a:pt x="766865" y="1232963"/>
                    <a:pt x="766865" y="1232963"/>
                  </a:cubicBezTo>
                  <a:cubicBezTo>
                    <a:pt x="759969" y="1262271"/>
                    <a:pt x="765141" y="1269167"/>
                    <a:pt x="789277" y="1262271"/>
                  </a:cubicBezTo>
                  <a:cubicBezTo>
                    <a:pt x="797897" y="1260547"/>
                    <a:pt x="806517" y="1257099"/>
                    <a:pt x="815137" y="1257099"/>
                  </a:cubicBezTo>
                  <a:cubicBezTo>
                    <a:pt x="828929" y="1262271"/>
                    <a:pt x="842721" y="1241583"/>
                    <a:pt x="854789" y="1258823"/>
                  </a:cubicBezTo>
                  <a:cubicBezTo>
                    <a:pt x="877201" y="1291579"/>
                    <a:pt x="909957" y="1277787"/>
                    <a:pt x="937540" y="1274339"/>
                  </a:cubicBezTo>
                  <a:cubicBezTo>
                    <a:pt x="947884" y="1272615"/>
                    <a:pt x="954780" y="1269167"/>
                    <a:pt x="965124" y="1276063"/>
                  </a:cubicBezTo>
                  <a:cubicBezTo>
                    <a:pt x="990984" y="1293303"/>
                    <a:pt x="1018568" y="1303647"/>
                    <a:pt x="1049600" y="1307095"/>
                  </a:cubicBezTo>
                  <a:cubicBezTo>
                    <a:pt x="1049600" y="1298475"/>
                    <a:pt x="1047876" y="1289855"/>
                    <a:pt x="1046152" y="1282959"/>
                  </a:cubicBezTo>
                  <a:close/>
                  <a:moveTo>
                    <a:pt x="1032360" y="1096768"/>
                  </a:moveTo>
                  <a:cubicBezTo>
                    <a:pt x="1037532" y="1100216"/>
                    <a:pt x="1044428" y="1103664"/>
                    <a:pt x="1049600" y="1103664"/>
                  </a:cubicBezTo>
                  <a:cubicBezTo>
                    <a:pt x="1051324" y="1100216"/>
                    <a:pt x="1051324" y="1096768"/>
                    <a:pt x="1053048" y="1095044"/>
                  </a:cubicBezTo>
                  <a:cubicBezTo>
                    <a:pt x="1051324" y="1098492"/>
                    <a:pt x="1051324" y="1101940"/>
                    <a:pt x="1049600" y="1103664"/>
                  </a:cubicBezTo>
                  <a:cubicBezTo>
                    <a:pt x="1044428" y="1103664"/>
                    <a:pt x="1037532" y="1098492"/>
                    <a:pt x="1032360" y="1096768"/>
                  </a:cubicBezTo>
                  <a:close/>
                  <a:moveTo>
                    <a:pt x="1122008" y="1441566"/>
                  </a:moveTo>
                  <a:cubicBezTo>
                    <a:pt x="1120284" y="1438118"/>
                    <a:pt x="1120284" y="1432946"/>
                    <a:pt x="1118560" y="1429498"/>
                  </a:cubicBezTo>
                  <a:lnTo>
                    <a:pt x="1118560" y="1429498"/>
                  </a:lnTo>
                  <a:cubicBezTo>
                    <a:pt x="1116836" y="1429498"/>
                    <a:pt x="1115112" y="1429498"/>
                    <a:pt x="1113388" y="1429498"/>
                  </a:cubicBezTo>
                  <a:cubicBezTo>
                    <a:pt x="1115112" y="1429498"/>
                    <a:pt x="1116836" y="1429498"/>
                    <a:pt x="1118560" y="1429498"/>
                  </a:cubicBezTo>
                  <a:cubicBezTo>
                    <a:pt x="1118560" y="1432946"/>
                    <a:pt x="1118560" y="1436394"/>
                    <a:pt x="1122008" y="1441566"/>
                  </a:cubicBezTo>
                  <a:cubicBezTo>
                    <a:pt x="1132352" y="1463978"/>
                    <a:pt x="1128904" y="1481218"/>
                    <a:pt x="1108216" y="1493286"/>
                  </a:cubicBezTo>
                  <a:cubicBezTo>
                    <a:pt x="1108216" y="1495010"/>
                    <a:pt x="1108216" y="1495010"/>
                    <a:pt x="1108216" y="1496734"/>
                  </a:cubicBezTo>
                  <a:cubicBezTo>
                    <a:pt x="1108216" y="1495010"/>
                    <a:pt x="1108216" y="1495010"/>
                    <a:pt x="1108216" y="1493286"/>
                  </a:cubicBezTo>
                  <a:cubicBezTo>
                    <a:pt x="1127180" y="1479494"/>
                    <a:pt x="1132352" y="1462254"/>
                    <a:pt x="1122008" y="1441566"/>
                  </a:cubicBezTo>
                  <a:close/>
                  <a:moveTo>
                    <a:pt x="1201311" y="1495010"/>
                  </a:moveTo>
                  <a:cubicBezTo>
                    <a:pt x="1206483" y="1493286"/>
                    <a:pt x="1211655" y="1491562"/>
                    <a:pt x="1211655" y="1484666"/>
                  </a:cubicBezTo>
                  <a:cubicBezTo>
                    <a:pt x="1211655" y="1479494"/>
                    <a:pt x="1209931" y="1474322"/>
                    <a:pt x="1206483" y="1472598"/>
                  </a:cubicBezTo>
                  <a:cubicBezTo>
                    <a:pt x="1209931" y="1474322"/>
                    <a:pt x="1211655" y="1479494"/>
                    <a:pt x="1211655" y="1484666"/>
                  </a:cubicBezTo>
                  <a:cubicBezTo>
                    <a:pt x="1211655" y="1491562"/>
                    <a:pt x="1206483" y="1493286"/>
                    <a:pt x="1201311" y="1495010"/>
                  </a:cubicBezTo>
                  <a:cubicBezTo>
                    <a:pt x="1190967" y="1496734"/>
                    <a:pt x="1180623" y="1491562"/>
                    <a:pt x="1168556" y="1501906"/>
                  </a:cubicBezTo>
                  <a:cubicBezTo>
                    <a:pt x="1170279" y="1508802"/>
                    <a:pt x="1172003" y="1515698"/>
                    <a:pt x="1175451" y="1522594"/>
                  </a:cubicBezTo>
                  <a:cubicBezTo>
                    <a:pt x="1172003" y="1515698"/>
                    <a:pt x="1170279" y="1508802"/>
                    <a:pt x="1168556" y="1501906"/>
                  </a:cubicBezTo>
                  <a:cubicBezTo>
                    <a:pt x="1180623" y="1491562"/>
                    <a:pt x="1190967" y="1496734"/>
                    <a:pt x="1201311" y="1495010"/>
                  </a:cubicBezTo>
                  <a:close/>
                  <a:moveTo>
                    <a:pt x="1170279" y="1441566"/>
                  </a:moveTo>
                  <a:cubicBezTo>
                    <a:pt x="1172003" y="1443290"/>
                    <a:pt x="1173727" y="1445014"/>
                    <a:pt x="1175451" y="1448462"/>
                  </a:cubicBezTo>
                  <a:cubicBezTo>
                    <a:pt x="1178899" y="1455358"/>
                    <a:pt x="1182347" y="1460530"/>
                    <a:pt x="1187519" y="1465702"/>
                  </a:cubicBezTo>
                  <a:cubicBezTo>
                    <a:pt x="1182347" y="1462254"/>
                    <a:pt x="1178899" y="1455358"/>
                    <a:pt x="1175451" y="1448462"/>
                  </a:cubicBezTo>
                  <a:cubicBezTo>
                    <a:pt x="1173727" y="1445014"/>
                    <a:pt x="1172003" y="1443290"/>
                    <a:pt x="1170279" y="1441566"/>
                  </a:cubicBezTo>
                  <a:close/>
                  <a:moveTo>
                    <a:pt x="1332335" y="1412258"/>
                  </a:moveTo>
                  <a:cubicBezTo>
                    <a:pt x="1332335" y="1412258"/>
                    <a:pt x="1330611" y="1412258"/>
                    <a:pt x="1332335" y="1412258"/>
                  </a:cubicBezTo>
                  <a:cubicBezTo>
                    <a:pt x="1330611" y="1412258"/>
                    <a:pt x="1332335" y="1412258"/>
                    <a:pt x="1332335" y="1412258"/>
                  </a:cubicBezTo>
                  <a:cubicBezTo>
                    <a:pt x="1323715" y="1434670"/>
                    <a:pt x="1342679" y="1462254"/>
                    <a:pt x="1321991" y="1482942"/>
                  </a:cubicBezTo>
                  <a:cubicBezTo>
                    <a:pt x="1318543" y="1486390"/>
                    <a:pt x="1315095" y="1488114"/>
                    <a:pt x="1313371" y="1489838"/>
                  </a:cubicBezTo>
                  <a:cubicBezTo>
                    <a:pt x="1296131" y="1510526"/>
                    <a:pt x="1290959" y="1536386"/>
                    <a:pt x="1303027" y="1550178"/>
                  </a:cubicBezTo>
                  <a:cubicBezTo>
                    <a:pt x="1303027" y="1550178"/>
                    <a:pt x="1303027" y="1550178"/>
                    <a:pt x="1303027" y="1550178"/>
                  </a:cubicBezTo>
                  <a:cubicBezTo>
                    <a:pt x="1290959" y="1536386"/>
                    <a:pt x="1294407" y="1510526"/>
                    <a:pt x="1313371" y="1489838"/>
                  </a:cubicBezTo>
                  <a:cubicBezTo>
                    <a:pt x="1315095" y="1486390"/>
                    <a:pt x="1320267" y="1484666"/>
                    <a:pt x="1321991" y="1482942"/>
                  </a:cubicBezTo>
                  <a:cubicBezTo>
                    <a:pt x="1342679" y="1462254"/>
                    <a:pt x="1321991" y="1434670"/>
                    <a:pt x="1332335" y="1412258"/>
                  </a:cubicBezTo>
                  <a:close/>
                  <a:moveTo>
                    <a:pt x="1308199" y="1739817"/>
                  </a:moveTo>
                  <a:cubicBezTo>
                    <a:pt x="1309923" y="1744989"/>
                    <a:pt x="1311647" y="1750161"/>
                    <a:pt x="1313371" y="1753609"/>
                  </a:cubicBezTo>
                  <a:cubicBezTo>
                    <a:pt x="1315095" y="1753609"/>
                    <a:pt x="1315095" y="1753609"/>
                    <a:pt x="1316819" y="1753609"/>
                  </a:cubicBezTo>
                  <a:cubicBezTo>
                    <a:pt x="1315095" y="1753609"/>
                    <a:pt x="1315095" y="1753609"/>
                    <a:pt x="1313371" y="1753609"/>
                  </a:cubicBezTo>
                  <a:cubicBezTo>
                    <a:pt x="1311647" y="1750161"/>
                    <a:pt x="1309923" y="1744989"/>
                    <a:pt x="1308199" y="1739817"/>
                  </a:cubicBezTo>
                  <a:cubicBezTo>
                    <a:pt x="1301303" y="1717405"/>
                    <a:pt x="1301303" y="1710509"/>
                    <a:pt x="1315095" y="1712233"/>
                  </a:cubicBezTo>
                  <a:cubicBezTo>
                    <a:pt x="1301303" y="1710509"/>
                    <a:pt x="1301303" y="1715681"/>
                    <a:pt x="1308199" y="1739817"/>
                  </a:cubicBezTo>
                  <a:close/>
                  <a:moveTo>
                    <a:pt x="1309923" y="1382950"/>
                  </a:moveTo>
                  <a:cubicBezTo>
                    <a:pt x="1308199" y="1367434"/>
                    <a:pt x="1306475" y="1351919"/>
                    <a:pt x="1294407" y="1346747"/>
                  </a:cubicBezTo>
                  <a:cubicBezTo>
                    <a:pt x="1304751" y="1351919"/>
                    <a:pt x="1308199" y="1365711"/>
                    <a:pt x="1309923" y="1382950"/>
                  </a:cubicBezTo>
                  <a:cubicBezTo>
                    <a:pt x="1309923" y="1391570"/>
                    <a:pt x="1308199" y="1401914"/>
                    <a:pt x="1315095" y="1407086"/>
                  </a:cubicBezTo>
                  <a:cubicBezTo>
                    <a:pt x="1308199" y="1401914"/>
                    <a:pt x="1309923" y="1391570"/>
                    <a:pt x="1309923" y="1382950"/>
                  </a:cubicBezTo>
                  <a:close/>
                  <a:moveTo>
                    <a:pt x="1358195" y="1769125"/>
                  </a:moveTo>
                  <a:cubicBezTo>
                    <a:pt x="1354747" y="1758781"/>
                    <a:pt x="1351299" y="1755333"/>
                    <a:pt x="1346127" y="1751885"/>
                  </a:cubicBezTo>
                  <a:cubicBezTo>
                    <a:pt x="1351299" y="1753609"/>
                    <a:pt x="1354747" y="1758781"/>
                    <a:pt x="1358195" y="1769125"/>
                  </a:cubicBezTo>
                  <a:cubicBezTo>
                    <a:pt x="1328887" y="1772573"/>
                    <a:pt x="1299579" y="1776021"/>
                    <a:pt x="1280615" y="1801881"/>
                  </a:cubicBezTo>
                  <a:cubicBezTo>
                    <a:pt x="1277167" y="1807053"/>
                    <a:pt x="1271995" y="1810501"/>
                    <a:pt x="1266823" y="1808777"/>
                  </a:cubicBezTo>
                  <a:cubicBezTo>
                    <a:pt x="1271995" y="1810501"/>
                    <a:pt x="1277167" y="1807053"/>
                    <a:pt x="1280615" y="1801881"/>
                  </a:cubicBezTo>
                  <a:cubicBezTo>
                    <a:pt x="1299579" y="1774297"/>
                    <a:pt x="1328887" y="1770849"/>
                    <a:pt x="1358195" y="1769125"/>
                  </a:cubicBezTo>
                  <a:close/>
                  <a:moveTo>
                    <a:pt x="1389226" y="1660513"/>
                  </a:moveTo>
                  <a:cubicBezTo>
                    <a:pt x="1377159" y="1658789"/>
                    <a:pt x="1365091" y="1667409"/>
                    <a:pt x="1354747" y="1674305"/>
                  </a:cubicBezTo>
                  <a:cubicBezTo>
                    <a:pt x="1347851" y="1679477"/>
                    <a:pt x="1340955" y="1681201"/>
                    <a:pt x="1332335" y="1679477"/>
                  </a:cubicBezTo>
                  <a:cubicBezTo>
                    <a:pt x="1339231" y="1681201"/>
                    <a:pt x="1346127" y="1679477"/>
                    <a:pt x="1354747" y="1674305"/>
                  </a:cubicBezTo>
                  <a:cubicBezTo>
                    <a:pt x="1363367" y="1665685"/>
                    <a:pt x="1377159" y="1658789"/>
                    <a:pt x="1389226" y="1660513"/>
                  </a:cubicBezTo>
                  <a:close/>
                  <a:moveTo>
                    <a:pt x="1380607" y="1557074"/>
                  </a:moveTo>
                  <a:cubicBezTo>
                    <a:pt x="1382330" y="1560522"/>
                    <a:pt x="1382330" y="1563970"/>
                    <a:pt x="1382330" y="1569142"/>
                  </a:cubicBezTo>
                  <a:cubicBezTo>
                    <a:pt x="1382330" y="1576038"/>
                    <a:pt x="1382330" y="1582934"/>
                    <a:pt x="1387503" y="1586382"/>
                  </a:cubicBezTo>
                  <a:cubicBezTo>
                    <a:pt x="1384055" y="1582934"/>
                    <a:pt x="1384055" y="1576038"/>
                    <a:pt x="1382330" y="1569142"/>
                  </a:cubicBezTo>
                  <a:cubicBezTo>
                    <a:pt x="1380607" y="1563970"/>
                    <a:pt x="1382330" y="1558798"/>
                    <a:pt x="1380607" y="1557074"/>
                  </a:cubicBezTo>
                  <a:close/>
                  <a:moveTo>
                    <a:pt x="1456462" y="1819121"/>
                  </a:moveTo>
                  <a:cubicBezTo>
                    <a:pt x="1454738" y="1819121"/>
                    <a:pt x="1454738" y="1819121"/>
                    <a:pt x="1453014" y="1819121"/>
                  </a:cubicBezTo>
                  <a:cubicBezTo>
                    <a:pt x="1440946" y="1827741"/>
                    <a:pt x="1430602" y="1836361"/>
                    <a:pt x="1437498" y="1853600"/>
                  </a:cubicBezTo>
                  <a:cubicBezTo>
                    <a:pt x="1454738" y="1853600"/>
                    <a:pt x="1451290" y="1865668"/>
                    <a:pt x="1449566" y="1876012"/>
                  </a:cubicBezTo>
                  <a:cubicBezTo>
                    <a:pt x="1447842" y="1900148"/>
                    <a:pt x="1447842" y="1922560"/>
                    <a:pt x="1473702" y="1932904"/>
                  </a:cubicBezTo>
                  <a:cubicBezTo>
                    <a:pt x="1466806" y="1948420"/>
                    <a:pt x="1459910" y="1962212"/>
                    <a:pt x="1444394" y="1962212"/>
                  </a:cubicBezTo>
                  <a:cubicBezTo>
                    <a:pt x="1459910" y="1960488"/>
                    <a:pt x="1465082" y="1946696"/>
                    <a:pt x="1473702" y="1932904"/>
                  </a:cubicBezTo>
                  <a:cubicBezTo>
                    <a:pt x="1449566" y="1922560"/>
                    <a:pt x="1447842" y="1900148"/>
                    <a:pt x="1449566" y="1876012"/>
                  </a:cubicBezTo>
                  <a:cubicBezTo>
                    <a:pt x="1451290" y="1865668"/>
                    <a:pt x="1454738" y="1851877"/>
                    <a:pt x="1437498" y="1853600"/>
                  </a:cubicBezTo>
                  <a:cubicBezTo>
                    <a:pt x="1437498" y="1853600"/>
                    <a:pt x="1437498" y="1853600"/>
                    <a:pt x="1437498" y="1853600"/>
                  </a:cubicBezTo>
                  <a:cubicBezTo>
                    <a:pt x="1430602" y="1836361"/>
                    <a:pt x="1440946" y="1827741"/>
                    <a:pt x="1453014" y="1819121"/>
                  </a:cubicBezTo>
                  <a:cubicBezTo>
                    <a:pt x="1453014" y="1815673"/>
                    <a:pt x="1453014" y="1813949"/>
                    <a:pt x="1454738" y="1810501"/>
                  </a:cubicBezTo>
                  <a:cubicBezTo>
                    <a:pt x="1454738" y="1812225"/>
                    <a:pt x="1453014" y="1815673"/>
                    <a:pt x="1453014" y="1819121"/>
                  </a:cubicBezTo>
                  <a:cubicBezTo>
                    <a:pt x="1454738" y="1817397"/>
                    <a:pt x="1454738" y="1819121"/>
                    <a:pt x="1456462" y="1819121"/>
                  </a:cubicBezTo>
                  <a:close/>
                  <a:moveTo>
                    <a:pt x="1509906" y="1682925"/>
                  </a:moveTo>
                  <a:cubicBezTo>
                    <a:pt x="1506458" y="1682925"/>
                    <a:pt x="1503010" y="1681201"/>
                    <a:pt x="1499562" y="1681201"/>
                  </a:cubicBezTo>
                  <a:cubicBezTo>
                    <a:pt x="1503010" y="1681201"/>
                    <a:pt x="1506458" y="1681201"/>
                    <a:pt x="1509906" y="1682925"/>
                  </a:cubicBezTo>
                  <a:cubicBezTo>
                    <a:pt x="1521974" y="1684649"/>
                    <a:pt x="1535766" y="1682925"/>
                    <a:pt x="1549558" y="1681201"/>
                  </a:cubicBezTo>
                  <a:cubicBezTo>
                    <a:pt x="1556454" y="1681201"/>
                    <a:pt x="1561626" y="1681201"/>
                    <a:pt x="1566798" y="1682925"/>
                  </a:cubicBezTo>
                  <a:cubicBezTo>
                    <a:pt x="1561626" y="1681201"/>
                    <a:pt x="1554730" y="1681201"/>
                    <a:pt x="1549558" y="1681201"/>
                  </a:cubicBezTo>
                  <a:cubicBezTo>
                    <a:pt x="1537490" y="1682925"/>
                    <a:pt x="1523698" y="1684649"/>
                    <a:pt x="1509906" y="1682925"/>
                  </a:cubicBezTo>
                  <a:close/>
                  <a:moveTo>
                    <a:pt x="1549558" y="1753609"/>
                  </a:moveTo>
                  <a:cubicBezTo>
                    <a:pt x="1547834" y="1753609"/>
                    <a:pt x="1547834" y="1753609"/>
                    <a:pt x="1546110" y="1753609"/>
                  </a:cubicBezTo>
                  <a:cubicBezTo>
                    <a:pt x="1542662" y="1753609"/>
                    <a:pt x="1539214" y="1751885"/>
                    <a:pt x="1535766" y="1751885"/>
                  </a:cubicBezTo>
                  <a:cubicBezTo>
                    <a:pt x="1539214" y="1753609"/>
                    <a:pt x="1542662" y="1753609"/>
                    <a:pt x="1546110" y="1753609"/>
                  </a:cubicBezTo>
                  <a:cubicBezTo>
                    <a:pt x="1547834" y="1751885"/>
                    <a:pt x="1549558" y="1751885"/>
                    <a:pt x="1549558" y="1753609"/>
                  </a:cubicBezTo>
                  <a:close/>
                  <a:moveTo>
                    <a:pt x="1532318" y="1919112"/>
                  </a:moveTo>
                  <a:cubicBezTo>
                    <a:pt x="1535766" y="1919112"/>
                    <a:pt x="1537490" y="1919112"/>
                    <a:pt x="1540938" y="1919112"/>
                  </a:cubicBezTo>
                  <a:cubicBezTo>
                    <a:pt x="1537490" y="1919112"/>
                    <a:pt x="1535766" y="1919112"/>
                    <a:pt x="1532318" y="1919112"/>
                  </a:cubicBezTo>
                  <a:cubicBezTo>
                    <a:pt x="1521974" y="1919112"/>
                    <a:pt x="1518526" y="1912216"/>
                    <a:pt x="1516802" y="1903596"/>
                  </a:cubicBezTo>
                  <a:lnTo>
                    <a:pt x="1516802" y="1903596"/>
                  </a:lnTo>
                  <a:cubicBezTo>
                    <a:pt x="1511630" y="1903596"/>
                    <a:pt x="1506458" y="1905320"/>
                    <a:pt x="1503010" y="1907044"/>
                  </a:cubicBezTo>
                  <a:cubicBezTo>
                    <a:pt x="1506458" y="1905320"/>
                    <a:pt x="1513354" y="1903596"/>
                    <a:pt x="1516802" y="1903596"/>
                  </a:cubicBezTo>
                  <a:lnTo>
                    <a:pt x="1516802" y="1903596"/>
                  </a:lnTo>
                  <a:lnTo>
                    <a:pt x="1516802" y="1903596"/>
                  </a:lnTo>
                  <a:cubicBezTo>
                    <a:pt x="1518526" y="1912216"/>
                    <a:pt x="1521974" y="1919112"/>
                    <a:pt x="1532318" y="1919112"/>
                  </a:cubicBezTo>
                  <a:close/>
                  <a:moveTo>
                    <a:pt x="1501286" y="1572590"/>
                  </a:moveTo>
                  <a:cubicBezTo>
                    <a:pt x="1501286" y="1570866"/>
                    <a:pt x="1499562" y="1569142"/>
                    <a:pt x="1497838" y="1567418"/>
                  </a:cubicBezTo>
                  <a:cubicBezTo>
                    <a:pt x="1499562" y="1569142"/>
                    <a:pt x="1501286" y="1570866"/>
                    <a:pt x="1501286" y="1572590"/>
                  </a:cubicBezTo>
                  <a:cubicBezTo>
                    <a:pt x="1503010" y="1581210"/>
                    <a:pt x="1508182" y="1588106"/>
                    <a:pt x="1511630" y="1591554"/>
                  </a:cubicBezTo>
                  <a:cubicBezTo>
                    <a:pt x="1508182" y="1586382"/>
                    <a:pt x="1504734" y="1581210"/>
                    <a:pt x="1501286" y="1572590"/>
                  </a:cubicBezTo>
                  <a:close/>
                  <a:moveTo>
                    <a:pt x="1506458" y="1776021"/>
                  </a:moveTo>
                  <a:cubicBezTo>
                    <a:pt x="1503010" y="1779469"/>
                    <a:pt x="1499562" y="1781193"/>
                    <a:pt x="1494390" y="1781193"/>
                  </a:cubicBezTo>
                  <a:cubicBezTo>
                    <a:pt x="1499562" y="1781193"/>
                    <a:pt x="1503010" y="1779469"/>
                    <a:pt x="1506458" y="1776021"/>
                  </a:cubicBezTo>
                  <a:cubicBezTo>
                    <a:pt x="1494390" y="1758781"/>
                    <a:pt x="1477150" y="1758781"/>
                    <a:pt x="1463358" y="1753609"/>
                  </a:cubicBezTo>
                  <a:cubicBezTo>
                    <a:pt x="1461634" y="1751885"/>
                    <a:pt x="1458186" y="1751885"/>
                    <a:pt x="1456462" y="1751885"/>
                  </a:cubicBezTo>
                  <a:cubicBezTo>
                    <a:pt x="1458186" y="1751885"/>
                    <a:pt x="1461634" y="1751885"/>
                    <a:pt x="1463358" y="1753609"/>
                  </a:cubicBezTo>
                  <a:cubicBezTo>
                    <a:pt x="1477150" y="1758781"/>
                    <a:pt x="1494390" y="1758781"/>
                    <a:pt x="1506458" y="1776021"/>
                  </a:cubicBezTo>
                  <a:close/>
                  <a:moveTo>
                    <a:pt x="1461634" y="2046688"/>
                  </a:moveTo>
                  <a:lnTo>
                    <a:pt x="1461634" y="2046688"/>
                  </a:lnTo>
                  <a:cubicBezTo>
                    <a:pt x="1459910" y="2043240"/>
                    <a:pt x="1459910" y="2043240"/>
                    <a:pt x="1458186" y="2043240"/>
                  </a:cubicBezTo>
                  <a:cubicBezTo>
                    <a:pt x="1459910" y="2043240"/>
                    <a:pt x="1461634" y="2043240"/>
                    <a:pt x="1461634" y="2046688"/>
                  </a:cubicBezTo>
                  <a:lnTo>
                    <a:pt x="1461634" y="2046688"/>
                  </a:lnTo>
                  <a:cubicBezTo>
                    <a:pt x="1466806" y="2048412"/>
                    <a:pt x="1471978" y="2048412"/>
                    <a:pt x="1475426" y="2051859"/>
                  </a:cubicBezTo>
                  <a:cubicBezTo>
                    <a:pt x="1478874" y="2053584"/>
                    <a:pt x="1482322" y="2057032"/>
                    <a:pt x="1482322" y="2062204"/>
                  </a:cubicBezTo>
                  <a:cubicBezTo>
                    <a:pt x="1482322" y="2058756"/>
                    <a:pt x="1478874" y="2053584"/>
                    <a:pt x="1475426" y="2051859"/>
                  </a:cubicBezTo>
                  <a:cubicBezTo>
                    <a:pt x="1471978" y="2048412"/>
                    <a:pt x="1466806" y="2048412"/>
                    <a:pt x="1461634" y="2046688"/>
                  </a:cubicBezTo>
                  <a:lnTo>
                    <a:pt x="1461634" y="2046688"/>
                  </a:lnTo>
                  <a:lnTo>
                    <a:pt x="1461634" y="2046688"/>
                  </a:lnTo>
                  <a:lnTo>
                    <a:pt x="1461634" y="2046688"/>
                  </a:lnTo>
                  <a:close/>
                  <a:moveTo>
                    <a:pt x="1480598" y="2113923"/>
                  </a:moveTo>
                  <a:cubicBezTo>
                    <a:pt x="1487494" y="2113923"/>
                    <a:pt x="1492666" y="2113923"/>
                    <a:pt x="1496114" y="2113923"/>
                  </a:cubicBezTo>
                  <a:cubicBezTo>
                    <a:pt x="1490942" y="2113923"/>
                    <a:pt x="1485770" y="2113923"/>
                    <a:pt x="1480598" y="2113923"/>
                  </a:cubicBezTo>
                  <a:cubicBezTo>
                    <a:pt x="1463358" y="2113923"/>
                    <a:pt x="1449566" y="2108751"/>
                    <a:pt x="1437498" y="2096683"/>
                  </a:cubicBezTo>
                  <a:cubicBezTo>
                    <a:pt x="1434050" y="2093235"/>
                    <a:pt x="1430602" y="2091511"/>
                    <a:pt x="1428878" y="2093235"/>
                  </a:cubicBezTo>
                  <a:cubicBezTo>
                    <a:pt x="1430602" y="2093235"/>
                    <a:pt x="1434050" y="2093235"/>
                    <a:pt x="1437498" y="2096683"/>
                  </a:cubicBezTo>
                  <a:cubicBezTo>
                    <a:pt x="1449566" y="2108751"/>
                    <a:pt x="1463358" y="2115647"/>
                    <a:pt x="1480598" y="2113923"/>
                  </a:cubicBezTo>
                  <a:close/>
                  <a:moveTo>
                    <a:pt x="1484046" y="1832912"/>
                  </a:moveTo>
                  <a:cubicBezTo>
                    <a:pt x="1480598" y="1841532"/>
                    <a:pt x="1477150" y="1843257"/>
                    <a:pt x="1473702" y="1843257"/>
                  </a:cubicBezTo>
                  <a:cubicBezTo>
                    <a:pt x="1477150" y="1843257"/>
                    <a:pt x="1480598" y="1841532"/>
                    <a:pt x="1484046" y="1832912"/>
                  </a:cubicBezTo>
                  <a:cubicBezTo>
                    <a:pt x="1487494" y="1824293"/>
                    <a:pt x="1492666" y="1820845"/>
                    <a:pt x="1497838" y="1819121"/>
                  </a:cubicBezTo>
                  <a:cubicBezTo>
                    <a:pt x="1492666" y="1820845"/>
                    <a:pt x="1487494" y="1824293"/>
                    <a:pt x="1484046" y="1832912"/>
                  </a:cubicBezTo>
                  <a:close/>
                  <a:moveTo>
                    <a:pt x="1470254" y="1793261"/>
                  </a:moveTo>
                  <a:lnTo>
                    <a:pt x="1470254" y="1793261"/>
                  </a:lnTo>
                  <a:cubicBezTo>
                    <a:pt x="1471978" y="1782917"/>
                    <a:pt x="1477150" y="1779469"/>
                    <a:pt x="1484046" y="1779469"/>
                  </a:cubicBezTo>
                  <a:cubicBezTo>
                    <a:pt x="1477150" y="1779469"/>
                    <a:pt x="1471978" y="1781193"/>
                    <a:pt x="1470254" y="1793261"/>
                  </a:cubicBezTo>
                  <a:cubicBezTo>
                    <a:pt x="1480598" y="1796709"/>
                    <a:pt x="1490942" y="1800157"/>
                    <a:pt x="1501286" y="1801881"/>
                  </a:cubicBezTo>
                  <a:cubicBezTo>
                    <a:pt x="1489218" y="1798433"/>
                    <a:pt x="1480598" y="1794985"/>
                    <a:pt x="1470254" y="1793261"/>
                  </a:cubicBezTo>
                  <a:close/>
                  <a:moveTo>
                    <a:pt x="1408190" y="1784641"/>
                  </a:moveTo>
                  <a:cubicBezTo>
                    <a:pt x="1413362" y="1784641"/>
                    <a:pt x="1418534" y="1786365"/>
                    <a:pt x="1427154" y="1788089"/>
                  </a:cubicBezTo>
                  <a:cubicBezTo>
                    <a:pt x="1432326" y="1789813"/>
                    <a:pt x="1435774" y="1789813"/>
                    <a:pt x="1439222" y="1789813"/>
                  </a:cubicBezTo>
                  <a:cubicBezTo>
                    <a:pt x="1435774" y="1789813"/>
                    <a:pt x="1432326" y="1789813"/>
                    <a:pt x="1427154" y="1788089"/>
                  </a:cubicBezTo>
                  <a:cubicBezTo>
                    <a:pt x="1418534" y="1786365"/>
                    <a:pt x="1413362" y="1784641"/>
                    <a:pt x="1408190" y="1784641"/>
                  </a:cubicBezTo>
                  <a:close/>
                  <a:moveTo>
                    <a:pt x="1421982" y="1962212"/>
                  </a:moveTo>
                  <a:cubicBezTo>
                    <a:pt x="1416810" y="1970832"/>
                    <a:pt x="1409914" y="1976004"/>
                    <a:pt x="1401295" y="1979452"/>
                  </a:cubicBezTo>
                  <a:cubicBezTo>
                    <a:pt x="1409914" y="1976004"/>
                    <a:pt x="1416810" y="1970832"/>
                    <a:pt x="1421982" y="1962212"/>
                  </a:cubicBezTo>
                  <a:lnTo>
                    <a:pt x="1421982" y="1962212"/>
                  </a:lnTo>
                  <a:lnTo>
                    <a:pt x="1421982" y="1962212"/>
                  </a:lnTo>
                  <a:cubicBezTo>
                    <a:pt x="1421982" y="1962212"/>
                    <a:pt x="1421982" y="1962212"/>
                    <a:pt x="1421982" y="1962212"/>
                  </a:cubicBezTo>
                  <a:close/>
                  <a:moveTo>
                    <a:pt x="1437498" y="1962212"/>
                  </a:moveTo>
                  <a:lnTo>
                    <a:pt x="1437498" y="1962212"/>
                  </a:lnTo>
                  <a:cubicBezTo>
                    <a:pt x="1435774" y="1958764"/>
                    <a:pt x="1434050" y="1955316"/>
                    <a:pt x="1432326" y="1951868"/>
                  </a:cubicBezTo>
                  <a:cubicBezTo>
                    <a:pt x="1434050" y="1955316"/>
                    <a:pt x="1435774" y="1958764"/>
                    <a:pt x="1437498" y="1962212"/>
                  </a:cubicBezTo>
                  <a:close/>
                  <a:moveTo>
                    <a:pt x="1430602" y="1638101"/>
                  </a:moveTo>
                  <a:cubicBezTo>
                    <a:pt x="1427154" y="1655341"/>
                    <a:pt x="1420258" y="1663961"/>
                    <a:pt x="1406466" y="1663961"/>
                  </a:cubicBezTo>
                  <a:cubicBezTo>
                    <a:pt x="1420258" y="1663961"/>
                    <a:pt x="1427154" y="1655341"/>
                    <a:pt x="1430602" y="1638101"/>
                  </a:cubicBezTo>
                  <a:cubicBezTo>
                    <a:pt x="1432326" y="1629481"/>
                    <a:pt x="1435774" y="1617413"/>
                    <a:pt x="1446118" y="1617413"/>
                  </a:cubicBezTo>
                  <a:cubicBezTo>
                    <a:pt x="1435774" y="1617413"/>
                    <a:pt x="1434050" y="1631205"/>
                    <a:pt x="1430602" y="1638101"/>
                  </a:cubicBezTo>
                  <a:close/>
                  <a:moveTo>
                    <a:pt x="1401295" y="1357091"/>
                  </a:moveTo>
                  <a:cubicBezTo>
                    <a:pt x="1401295" y="1357091"/>
                    <a:pt x="1401295" y="1357091"/>
                    <a:pt x="1401295" y="1357091"/>
                  </a:cubicBezTo>
                  <a:cubicBezTo>
                    <a:pt x="1415086" y="1357091"/>
                    <a:pt x="1432326" y="1346747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32326" y="1348471"/>
                    <a:pt x="1415086" y="1357091"/>
                    <a:pt x="1401295" y="1357091"/>
                  </a:cubicBezTo>
                  <a:close/>
                  <a:moveTo>
                    <a:pt x="1409914" y="1705337"/>
                  </a:moveTo>
                  <a:cubicBezTo>
                    <a:pt x="1418534" y="1694993"/>
                    <a:pt x="1425430" y="1691545"/>
                    <a:pt x="1434050" y="1693269"/>
                  </a:cubicBezTo>
                  <a:cubicBezTo>
                    <a:pt x="1427154" y="1693269"/>
                    <a:pt x="1418534" y="1696717"/>
                    <a:pt x="1409914" y="1705337"/>
                  </a:cubicBezTo>
                  <a:cubicBezTo>
                    <a:pt x="1408190" y="1708785"/>
                    <a:pt x="1404742" y="1708785"/>
                    <a:pt x="1399570" y="1707061"/>
                  </a:cubicBezTo>
                  <a:cubicBezTo>
                    <a:pt x="1404742" y="1708785"/>
                    <a:pt x="1408190" y="1708785"/>
                    <a:pt x="1409914" y="1705337"/>
                  </a:cubicBezTo>
                  <a:close/>
                  <a:moveTo>
                    <a:pt x="1430602" y="2039792"/>
                  </a:moveTo>
                  <a:cubicBezTo>
                    <a:pt x="1440946" y="2050136"/>
                    <a:pt x="1442670" y="2063928"/>
                    <a:pt x="1428878" y="2070824"/>
                  </a:cubicBezTo>
                  <a:cubicBezTo>
                    <a:pt x="1396122" y="2082891"/>
                    <a:pt x="1397846" y="2113923"/>
                    <a:pt x="1390950" y="2141507"/>
                  </a:cubicBezTo>
                  <a:cubicBezTo>
                    <a:pt x="1392675" y="2141507"/>
                    <a:pt x="1394399" y="2141507"/>
                    <a:pt x="1396122" y="2141507"/>
                  </a:cubicBezTo>
                  <a:cubicBezTo>
                    <a:pt x="1394399" y="2141507"/>
                    <a:pt x="1392675" y="2141507"/>
                    <a:pt x="1390950" y="2141507"/>
                  </a:cubicBezTo>
                  <a:cubicBezTo>
                    <a:pt x="1377159" y="2146679"/>
                    <a:pt x="1366815" y="2157023"/>
                    <a:pt x="1363367" y="2172539"/>
                  </a:cubicBezTo>
                  <a:cubicBezTo>
                    <a:pt x="1358195" y="2189779"/>
                    <a:pt x="1347851" y="2200123"/>
                    <a:pt x="1328887" y="2201847"/>
                  </a:cubicBezTo>
                  <a:cubicBezTo>
                    <a:pt x="1320267" y="2201847"/>
                    <a:pt x="1311647" y="2207019"/>
                    <a:pt x="1303027" y="2208743"/>
                  </a:cubicBezTo>
                  <a:cubicBezTo>
                    <a:pt x="1303027" y="2210467"/>
                    <a:pt x="1303027" y="2212191"/>
                    <a:pt x="1303027" y="2213915"/>
                  </a:cubicBezTo>
                  <a:cubicBezTo>
                    <a:pt x="1303027" y="2212191"/>
                    <a:pt x="1303027" y="2210467"/>
                    <a:pt x="1303027" y="2208743"/>
                  </a:cubicBezTo>
                  <a:lnTo>
                    <a:pt x="1303027" y="2208743"/>
                  </a:lnTo>
                  <a:cubicBezTo>
                    <a:pt x="1311647" y="2207019"/>
                    <a:pt x="1320267" y="2201847"/>
                    <a:pt x="1328887" y="2201847"/>
                  </a:cubicBezTo>
                  <a:cubicBezTo>
                    <a:pt x="1347851" y="2201847"/>
                    <a:pt x="1358195" y="2189779"/>
                    <a:pt x="1363367" y="2172539"/>
                  </a:cubicBezTo>
                  <a:cubicBezTo>
                    <a:pt x="1366815" y="2157023"/>
                    <a:pt x="1377159" y="2146679"/>
                    <a:pt x="1390950" y="2141507"/>
                  </a:cubicBezTo>
                  <a:cubicBezTo>
                    <a:pt x="1397846" y="2113923"/>
                    <a:pt x="1396122" y="2084616"/>
                    <a:pt x="1428878" y="2070824"/>
                  </a:cubicBezTo>
                  <a:cubicBezTo>
                    <a:pt x="1442670" y="2063928"/>
                    <a:pt x="1439222" y="2050136"/>
                    <a:pt x="1430602" y="2039792"/>
                  </a:cubicBezTo>
                  <a:cubicBezTo>
                    <a:pt x="1415086" y="2022552"/>
                    <a:pt x="1396122" y="2019104"/>
                    <a:pt x="1377159" y="2020828"/>
                  </a:cubicBezTo>
                  <a:cubicBezTo>
                    <a:pt x="1396122" y="2017380"/>
                    <a:pt x="1415086" y="2022552"/>
                    <a:pt x="1430602" y="2039792"/>
                  </a:cubicBezTo>
                  <a:close/>
                  <a:moveTo>
                    <a:pt x="1404742" y="2365626"/>
                  </a:moveTo>
                  <a:cubicBezTo>
                    <a:pt x="1403018" y="2362178"/>
                    <a:pt x="1403018" y="2357006"/>
                    <a:pt x="1401295" y="2353558"/>
                  </a:cubicBezTo>
                  <a:cubicBezTo>
                    <a:pt x="1403018" y="2357006"/>
                    <a:pt x="1404742" y="2362178"/>
                    <a:pt x="1404742" y="2365626"/>
                  </a:cubicBezTo>
                  <a:cubicBezTo>
                    <a:pt x="1409914" y="2382866"/>
                    <a:pt x="1396122" y="2389762"/>
                    <a:pt x="1385779" y="2398382"/>
                  </a:cubicBezTo>
                  <a:cubicBezTo>
                    <a:pt x="1385779" y="2398382"/>
                    <a:pt x="1385779" y="2398382"/>
                    <a:pt x="1385779" y="2398382"/>
                  </a:cubicBezTo>
                  <a:cubicBezTo>
                    <a:pt x="1396122" y="2389762"/>
                    <a:pt x="1409914" y="2382866"/>
                    <a:pt x="1404742" y="2365626"/>
                  </a:cubicBezTo>
                  <a:close/>
                  <a:moveTo>
                    <a:pt x="1361643" y="2327698"/>
                  </a:moveTo>
                  <a:cubicBezTo>
                    <a:pt x="1361643" y="2329422"/>
                    <a:pt x="1361643" y="2329422"/>
                    <a:pt x="1359919" y="2331147"/>
                  </a:cubicBezTo>
                  <a:cubicBezTo>
                    <a:pt x="1356471" y="2334594"/>
                    <a:pt x="1356471" y="2339767"/>
                    <a:pt x="1354747" y="2343214"/>
                  </a:cubicBezTo>
                  <a:cubicBezTo>
                    <a:pt x="1354747" y="2339767"/>
                    <a:pt x="1356471" y="2334594"/>
                    <a:pt x="1359919" y="2331147"/>
                  </a:cubicBezTo>
                  <a:cubicBezTo>
                    <a:pt x="1359919" y="2329422"/>
                    <a:pt x="1359919" y="2329422"/>
                    <a:pt x="1361643" y="2327698"/>
                  </a:cubicBezTo>
                  <a:close/>
                  <a:moveTo>
                    <a:pt x="1358195" y="1707061"/>
                  </a:moveTo>
                  <a:cubicBezTo>
                    <a:pt x="1351299" y="1713957"/>
                    <a:pt x="1346127" y="1715681"/>
                    <a:pt x="1337507" y="1715681"/>
                  </a:cubicBezTo>
                  <a:cubicBezTo>
                    <a:pt x="1346127" y="1715681"/>
                    <a:pt x="1353023" y="1713957"/>
                    <a:pt x="1358195" y="1707061"/>
                  </a:cubicBezTo>
                  <a:cubicBezTo>
                    <a:pt x="1363367" y="1701889"/>
                    <a:pt x="1370263" y="1698441"/>
                    <a:pt x="1375435" y="1700165"/>
                  </a:cubicBezTo>
                  <a:cubicBezTo>
                    <a:pt x="1370263" y="1700165"/>
                    <a:pt x="1363367" y="1701889"/>
                    <a:pt x="1358195" y="1707061"/>
                  </a:cubicBezTo>
                  <a:close/>
                  <a:moveTo>
                    <a:pt x="1339231" y="1893252"/>
                  </a:moveTo>
                  <a:cubicBezTo>
                    <a:pt x="1337507" y="1893252"/>
                    <a:pt x="1337507" y="1893252"/>
                    <a:pt x="1335783" y="1891528"/>
                  </a:cubicBezTo>
                  <a:cubicBezTo>
                    <a:pt x="1330611" y="1888080"/>
                    <a:pt x="1325439" y="1888080"/>
                    <a:pt x="1320267" y="1888080"/>
                  </a:cubicBezTo>
                  <a:cubicBezTo>
                    <a:pt x="1325439" y="1888080"/>
                    <a:pt x="1330611" y="1889804"/>
                    <a:pt x="1335783" y="1891528"/>
                  </a:cubicBezTo>
                  <a:cubicBezTo>
                    <a:pt x="1335783" y="1893252"/>
                    <a:pt x="1337507" y="1893252"/>
                    <a:pt x="1339231" y="1893252"/>
                  </a:cubicBezTo>
                  <a:close/>
                  <a:moveTo>
                    <a:pt x="1265099" y="1481218"/>
                  </a:moveTo>
                  <a:cubicBezTo>
                    <a:pt x="1268547" y="1486390"/>
                    <a:pt x="1271995" y="1491562"/>
                    <a:pt x="1273719" y="1496734"/>
                  </a:cubicBezTo>
                  <a:cubicBezTo>
                    <a:pt x="1271995" y="1491562"/>
                    <a:pt x="1268547" y="1486390"/>
                    <a:pt x="1265099" y="1481218"/>
                  </a:cubicBezTo>
                  <a:close/>
                  <a:moveTo>
                    <a:pt x="1268547" y="1526042"/>
                  </a:moveTo>
                  <a:cubicBezTo>
                    <a:pt x="1266823" y="1524318"/>
                    <a:pt x="1266823" y="1520870"/>
                    <a:pt x="1265099" y="1519146"/>
                  </a:cubicBezTo>
                  <a:lnTo>
                    <a:pt x="1265099" y="1519146"/>
                  </a:lnTo>
                  <a:cubicBezTo>
                    <a:pt x="1266823" y="1520870"/>
                    <a:pt x="1268547" y="1522594"/>
                    <a:pt x="1268547" y="1526042"/>
                  </a:cubicBezTo>
                  <a:close/>
                  <a:moveTo>
                    <a:pt x="1261651" y="1476046"/>
                  </a:moveTo>
                  <a:cubicBezTo>
                    <a:pt x="1259927" y="1474322"/>
                    <a:pt x="1258203" y="1470874"/>
                    <a:pt x="1258203" y="1469150"/>
                  </a:cubicBezTo>
                  <a:cubicBezTo>
                    <a:pt x="1259927" y="1470874"/>
                    <a:pt x="1259927" y="1472598"/>
                    <a:pt x="1261651" y="1476046"/>
                  </a:cubicBezTo>
                  <a:cubicBezTo>
                    <a:pt x="1263375" y="1477770"/>
                    <a:pt x="1263375" y="1479494"/>
                    <a:pt x="1265099" y="1481218"/>
                  </a:cubicBezTo>
                  <a:cubicBezTo>
                    <a:pt x="1265099" y="1479494"/>
                    <a:pt x="1263375" y="1477770"/>
                    <a:pt x="1261651" y="1476046"/>
                  </a:cubicBezTo>
                  <a:close/>
                  <a:moveTo>
                    <a:pt x="1259927" y="1908768"/>
                  </a:moveTo>
                  <a:cubicBezTo>
                    <a:pt x="1240963" y="1908768"/>
                    <a:pt x="1221999" y="1893252"/>
                    <a:pt x="1221999" y="1869116"/>
                  </a:cubicBezTo>
                  <a:cubicBezTo>
                    <a:pt x="1221999" y="1848428"/>
                    <a:pt x="1216827" y="1826017"/>
                    <a:pt x="1232343" y="1808777"/>
                  </a:cubicBezTo>
                  <a:cubicBezTo>
                    <a:pt x="1239239" y="1801881"/>
                    <a:pt x="1240963" y="1789813"/>
                    <a:pt x="1234067" y="1781193"/>
                  </a:cubicBezTo>
                  <a:cubicBezTo>
                    <a:pt x="1230619" y="1777745"/>
                    <a:pt x="1228895" y="1776021"/>
                    <a:pt x="1225447" y="1776021"/>
                  </a:cubicBezTo>
                  <a:cubicBezTo>
                    <a:pt x="1228895" y="1776021"/>
                    <a:pt x="1232343" y="1777745"/>
                    <a:pt x="1234067" y="1781193"/>
                  </a:cubicBezTo>
                  <a:cubicBezTo>
                    <a:pt x="1240963" y="1789813"/>
                    <a:pt x="1239239" y="1800157"/>
                    <a:pt x="1232343" y="1808777"/>
                  </a:cubicBezTo>
                  <a:cubicBezTo>
                    <a:pt x="1216827" y="1827741"/>
                    <a:pt x="1221999" y="1848428"/>
                    <a:pt x="1221999" y="1869116"/>
                  </a:cubicBezTo>
                  <a:cubicBezTo>
                    <a:pt x="1223723" y="1893252"/>
                    <a:pt x="1240963" y="1910492"/>
                    <a:pt x="1259927" y="1908768"/>
                  </a:cubicBezTo>
                  <a:close/>
                  <a:moveTo>
                    <a:pt x="1218551" y="1643273"/>
                  </a:moveTo>
                  <a:cubicBezTo>
                    <a:pt x="1215103" y="1648445"/>
                    <a:pt x="1215103" y="1657065"/>
                    <a:pt x="1213379" y="1663961"/>
                  </a:cubicBezTo>
                  <a:cubicBezTo>
                    <a:pt x="1213379" y="1677753"/>
                    <a:pt x="1204759" y="1682925"/>
                    <a:pt x="1192691" y="1682925"/>
                  </a:cubicBezTo>
                  <a:cubicBezTo>
                    <a:pt x="1190967" y="1682925"/>
                    <a:pt x="1187519" y="1682925"/>
                    <a:pt x="1185795" y="1682925"/>
                  </a:cubicBezTo>
                  <a:cubicBezTo>
                    <a:pt x="1187519" y="1682925"/>
                    <a:pt x="1190967" y="1682925"/>
                    <a:pt x="1192691" y="1682925"/>
                  </a:cubicBezTo>
                  <a:cubicBezTo>
                    <a:pt x="1204759" y="1682925"/>
                    <a:pt x="1213379" y="1677753"/>
                    <a:pt x="1213379" y="1663961"/>
                  </a:cubicBezTo>
                  <a:cubicBezTo>
                    <a:pt x="1215103" y="1655341"/>
                    <a:pt x="1215103" y="1648445"/>
                    <a:pt x="1218551" y="1643273"/>
                  </a:cubicBezTo>
                  <a:cubicBezTo>
                    <a:pt x="1225447" y="1631205"/>
                    <a:pt x="1235791" y="1631205"/>
                    <a:pt x="1246135" y="1632929"/>
                  </a:cubicBezTo>
                  <a:cubicBezTo>
                    <a:pt x="1246135" y="1632929"/>
                    <a:pt x="1246135" y="1632929"/>
                    <a:pt x="1246135" y="1632929"/>
                  </a:cubicBezTo>
                  <a:cubicBezTo>
                    <a:pt x="1235791" y="1631205"/>
                    <a:pt x="1225447" y="1631205"/>
                    <a:pt x="1218551" y="1643273"/>
                  </a:cubicBezTo>
                  <a:close/>
                  <a:moveTo>
                    <a:pt x="1151316" y="2122543"/>
                  </a:moveTo>
                  <a:lnTo>
                    <a:pt x="1151316" y="2122543"/>
                  </a:lnTo>
                  <a:lnTo>
                    <a:pt x="1151316" y="2122543"/>
                  </a:lnTo>
                  <a:cubicBezTo>
                    <a:pt x="1147868" y="2122543"/>
                    <a:pt x="1144420" y="2120819"/>
                    <a:pt x="1142696" y="2120819"/>
                  </a:cubicBezTo>
                  <a:cubicBezTo>
                    <a:pt x="1146144" y="2120819"/>
                    <a:pt x="1147868" y="2122543"/>
                    <a:pt x="1151316" y="2122543"/>
                  </a:cubicBezTo>
                  <a:lnTo>
                    <a:pt x="1151316" y="2122543"/>
                  </a:lnTo>
                  <a:cubicBezTo>
                    <a:pt x="1161660" y="2120819"/>
                    <a:pt x="1172003" y="2117371"/>
                    <a:pt x="1184071" y="2115647"/>
                  </a:cubicBezTo>
                  <a:cubicBezTo>
                    <a:pt x="1180623" y="2108751"/>
                    <a:pt x="1177175" y="2100131"/>
                    <a:pt x="1173727" y="2093235"/>
                  </a:cubicBezTo>
                  <a:cubicBezTo>
                    <a:pt x="1172003" y="2088063"/>
                    <a:pt x="1168556" y="2084616"/>
                    <a:pt x="1165107" y="2082891"/>
                  </a:cubicBezTo>
                  <a:cubicBezTo>
                    <a:pt x="1168556" y="2084616"/>
                    <a:pt x="1172003" y="2088063"/>
                    <a:pt x="1173727" y="2093235"/>
                  </a:cubicBezTo>
                  <a:cubicBezTo>
                    <a:pt x="1177175" y="2100131"/>
                    <a:pt x="1180623" y="2107028"/>
                    <a:pt x="1184071" y="2115647"/>
                  </a:cubicBezTo>
                  <a:cubicBezTo>
                    <a:pt x="1187519" y="2120819"/>
                    <a:pt x="1189243" y="2125991"/>
                    <a:pt x="1194415" y="2129439"/>
                  </a:cubicBezTo>
                  <a:cubicBezTo>
                    <a:pt x="1199587" y="2134611"/>
                    <a:pt x="1209931" y="2136335"/>
                    <a:pt x="1216827" y="2136335"/>
                  </a:cubicBezTo>
                  <a:cubicBezTo>
                    <a:pt x="1208207" y="2136335"/>
                    <a:pt x="1199587" y="2134611"/>
                    <a:pt x="1194415" y="2129439"/>
                  </a:cubicBezTo>
                  <a:cubicBezTo>
                    <a:pt x="1190967" y="2125991"/>
                    <a:pt x="1187519" y="2120819"/>
                    <a:pt x="1184071" y="2115647"/>
                  </a:cubicBezTo>
                  <a:cubicBezTo>
                    <a:pt x="1173727" y="2117371"/>
                    <a:pt x="1161660" y="2119095"/>
                    <a:pt x="1151316" y="2122543"/>
                  </a:cubicBezTo>
                  <a:lnTo>
                    <a:pt x="1151316" y="2122543"/>
                  </a:lnTo>
                  <a:cubicBezTo>
                    <a:pt x="1151316" y="2122543"/>
                    <a:pt x="1151316" y="2122543"/>
                    <a:pt x="1151316" y="2122543"/>
                  </a:cubicBezTo>
                  <a:close/>
                  <a:moveTo>
                    <a:pt x="1120284" y="1965660"/>
                  </a:moveTo>
                  <a:cubicBezTo>
                    <a:pt x="1118560" y="1967384"/>
                    <a:pt x="1116836" y="1967384"/>
                    <a:pt x="1115112" y="1967384"/>
                  </a:cubicBezTo>
                  <a:cubicBezTo>
                    <a:pt x="1116836" y="1967384"/>
                    <a:pt x="1118560" y="1967384"/>
                    <a:pt x="1120284" y="1965660"/>
                  </a:cubicBezTo>
                  <a:cubicBezTo>
                    <a:pt x="1135800" y="1957040"/>
                    <a:pt x="1122008" y="1943248"/>
                    <a:pt x="1120284" y="1932904"/>
                  </a:cubicBezTo>
                  <a:cubicBezTo>
                    <a:pt x="1118560" y="1917388"/>
                    <a:pt x="1125456" y="1903596"/>
                    <a:pt x="1132352" y="1886356"/>
                  </a:cubicBezTo>
                  <a:cubicBezTo>
                    <a:pt x="1132352" y="1886356"/>
                    <a:pt x="1132352" y="1886356"/>
                    <a:pt x="1132352" y="1886356"/>
                  </a:cubicBezTo>
                  <a:cubicBezTo>
                    <a:pt x="1125456" y="1903596"/>
                    <a:pt x="1118560" y="1917388"/>
                    <a:pt x="1120284" y="1932904"/>
                  </a:cubicBezTo>
                  <a:cubicBezTo>
                    <a:pt x="1120284" y="1944972"/>
                    <a:pt x="1135800" y="1958764"/>
                    <a:pt x="1120284" y="1965660"/>
                  </a:cubicBezTo>
                  <a:close/>
                  <a:moveTo>
                    <a:pt x="1087528" y="1834637"/>
                  </a:moveTo>
                  <a:cubicBezTo>
                    <a:pt x="1087528" y="1834637"/>
                    <a:pt x="1087528" y="1834637"/>
                    <a:pt x="1087528" y="1834637"/>
                  </a:cubicBezTo>
                  <a:lnTo>
                    <a:pt x="1087528" y="1834637"/>
                  </a:lnTo>
                  <a:cubicBezTo>
                    <a:pt x="1094424" y="1838085"/>
                    <a:pt x="1096148" y="1844981"/>
                    <a:pt x="1096148" y="1851877"/>
                  </a:cubicBezTo>
                  <a:cubicBezTo>
                    <a:pt x="1104768" y="1858772"/>
                    <a:pt x="1113388" y="1865668"/>
                    <a:pt x="1123732" y="1867392"/>
                  </a:cubicBezTo>
                  <a:cubicBezTo>
                    <a:pt x="1113388" y="1863944"/>
                    <a:pt x="1104768" y="1858772"/>
                    <a:pt x="1096148" y="1851877"/>
                  </a:cubicBezTo>
                  <a:cubicBezTo>
                    <a:pt x="1084080" y="1851877"/>
                    <a:pt x="1077184" y="1846704"/>
                    <a:pt x="1072012" y="1834637"/>
                  </a:cubicBezTo>
                  <a:cubicBezTo>
                    <a:pt x="1072012" y="1834637"/>
                    <a:pt x="1072012" y="1834637"/>
                    <a:pt x="1072012" y="1834637"/>
                  </a:cubicBezTo>
                  <a:cubicBezTo>
                    <a:pt x="1077184" y="1844981"/>
                    <a:pt x="1085804" y="1851877"/>
                    <a:pt x="1096148" y="1851877"/>
                  </a:cubicBezTo>
                  <a:cubicBezTo>
                    <a:pt x="1096148" y="1844981"/>
                    <a:pt x="1094424" y="1838085"/>
                    <a:pt x="1087528" y="1834637"/>
                  </a:cubicBezTo>
                  <a:close/>
                  <a:moveTo>
                    <a:pt x="1097872" y="1815673"/>
                  </a:moveTo>
                  <a:cubicBezTo>
                    <a:pt x="1096148" y="1819121"/>
                    <a:pt x="1094424" y="1822569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6148" y="1820845"/>
                    <a:pt x="1096148" y="1817397"/>
                    <a:pt x="1097872" y="1815673"/>
                  </a:cubicBezTo>
                  <a:close/>
                  <a:moveTo>
                    <a:pt x="1096148" y="1776021"/>
                  </a:moveTo>
                  <a:cubicBezTo>
                    <a:pt x="1096148" y="1776021"/>
                    <a:pt x="1097872" y="1776021"/>
                    <a:pt x="1096148" y="1776021"/>
                  </a:cubicBezTo>
                  <a:cubicBezTo>
                    <a:pt x="1104768" y="1777745"/>
                    <a:pt x="1113388" y="1779469"/>
                    <a:pt x="1120284" y="1777745"/>
                  </a:cubicBezTo>
                  <a:cubicBezTo>
                    <a:pt x="1113388" y="1777745"/>
                    <a:pt x="1104768" y="1777745"/>
                    <a:pt x="1096148" y="1776021"/>
                  </a:cubicBezTo>
                  <a:cubicBezTo>
                    <a:pt x="1097872" y="1776021"/>
                    <a:pt x="1096148" y="1776021"/>
                    <a:pt x="1096148" y="1776021"/>
                  </a:cubicBezTo>
                  <a:close/>
                  <a:moveTo>
                    <a:pt x="1127180" y="1665685"/>
                  </a:moveTo>
                  <a:cubicBezTo>
                    <a:pt x="1127180" y="1670857"/>
                    <a:pt x="1127180" y="1677753"/>
                    <a:pt x="1127180" y="1682925"/>
                  </a:cubicBezTo>
                  <a:cubicBezTo>
                    <a:pt x="1127180" y="1724301"/>
                    <a:pt x="1123732" y="1727749"/>
                    <a:pt x="1087528" y="1732921"/>
                  </a:cubicBezTo>
                  <a:cubicBezTo>
                    <a:pt x="1080632" y="1734645"/>
                    <a:pt x="1072012" y="1732921"/>
                    <a:pt x="1063392" y="1732921"/>
                  </a:cubicBezTo>
                  <a:cubicBezTo>
                    <a:pt x="1065116" y="1751885"/>
                    <a:pt x="1058220" y="1769125"/>
                    <a:pt x="1040980" y="1772573"/>
                  </a:cubicBezTo>
                  <a:cubicBezTo>
                    <a:pt x="1020292" y="1777745"/>
                    <a:pt x="1004776" y="1788089"/>
                    <a:pt x="987536" y="1796709"/>
                  </a:cubicBezTo>
                  <a:cubicBezTo>
                    <a:pt x="978916" y="1801881"/>
                    <a:pt x="968572" y="1808777"/>
                    <a:pt x="958228" y="1807053"/>
                  </a:cubicBezTo>
                  <a:cubicBezTo>
                    <a:pt x="966848" y="1807053"/>
                    <a:pt x="978916" y="1801881"/>
                    <a:pt x="987536" y="1796709"/>
                  </a:cubicBezTo>
                  <a:cubicBezTo>
                    <a:pt x="1004776" y="1788089"/>
                    <a:pt x="1022016" y="1776021"/>
                    <a:pt x="1040980" y="1772573"/>
                  </a:cubicBezTo>
                  <a:cubicBezTo>
                    <a:pt x="1058220" y="1769125"/>
                    <a:pt x="1065116" y="1751885"/>
                    <a:pt x="1063392" y="1732921"/>
                  </a:cubicBezTo>
                  <a:lnTo>
                    <a:pt x="1063392" y="1732921"/>
                  </a:lnTo>
                  <a:cubicBezTo>
                    <a:pt x="1066840" y="1726025"/>
                    <a:pt x="1072012" y="1720853"/>
                    <a:pt x="1075460" y="1713957"/>
                  </a:cubicBezTo>
                  <a:cubicBezTo>
                    <a:pt x="1072012" y="1720853"/>
                    <a:pt x="1066840" y="1726025"/>
                    <a:pt x="1063392" y="1732921"/>
                  </a:cubicBezTo>
                  <a:cubicBezTo>
                    <a:pt x="1072012" y="1732921"/>
                    <a:pt x="1078908" y="1732921"/>
                    <a:pt x="1087528" y="1732921"/>
                  </a:cubicBezTo>
                  <a:cubicBezTo>
                    <a:pt x="1123732" y="1727749"/>
                    <a:pt x="1127180" y="1724301"/>
                    <a:pt x="1127180" y="1682925"/>
                  </a:cubicBezTo>
                  <a:cubicBezTo>
                    <a:pt x="1127180" y="1682925"/>
                    <a:pt x="1127180" y="1682925"/>
                    <a:pt x="1127180" y="1682925"/>
                  </a:cubicBezTo>
                  <a:cubicBezTo>
                    <a:pt x="1127180" y="1676029"/>
                    <a:pt x="1127180" y="1670857"/>
                    <a:pt x="1127180" y="1665685"/>
                  </a:cubicBezTo>
                  <a:cubicBezTo>
                    <a:pt x="1123732" y="1663961"/>
                    <a:pt x="1120284" y="1662237"/>
                    <a:pt x="1116836" y="1660513"/>
                  </a:cubicBezTo>
                  <a:cubicBezTo>
                    <a:pt x="1120284" y="1655341"/>
                    <a:pt x="1122008" y="1650169"/>
                    <a:pt x="1123732" y="1644997"/>
                  </a:cubicBezTo>
                  <a:cubicBezTo>
                    <a:pt x="1122008" y="1650169"/>
                    <a:pt x="1120284" y="1655341"/>
                    <a:pt x="1116836" y="1660513"/>
                  </a:cubicBezTo>
                  <a:cubicBezTo>
                    <a:pt x="1120284" y="1662237"/>
                    <a:pt x="1123732" y="1663961"/>
                    <a:pt x="1127180" y="1665685"/>
                  </a:cubicBezTo>
                  <a:cubicBezTo>
                    <a:pt x="1135800" y="1665685"/>
                    <a:pt x="1140972" y="1660513"/>
                    <a:pt x="1144420" y="1651893"/>
                  </a:cubicBezTo>
                  <a:cubicBezTo>
                    <a:pt x="1146144" y="1646721"/>
                    <a:pt x="1149592" y="1643273"/>
                    <a:pt x="1153040" y="1643273"/>
                  </a:cubicBezTo>
                  <a:cubicBezTo>
                    <a:pt x="1149592" y="1643273"/>
                    <a:pt x="1146144" y="1644997"/>
                    <a:pt x="1144420" y="1651893"/>
                  </a:cubicBezTo>
                  <a:cubicBezTo>
                    <a:pt x="1140972" y="1658789"/>
                    <a:pt x="1135800" y="1663961"/>
                    <a:pt x="1127180" y="1665685"/>
                  </a:cubicBezTo>
                  <a:close/>
                  <a:moveTo>
                    <a:pt x="940988" y="1977728"/>
                  </a:moveTo>
                  <a:cubicBezTo>
                    <a:pt x="961676" y="1989796"/>
                    <a:pt x="959952" y="2008760"/>
                    <a:pt x="959952" y="2029448"/>
                  </a:cubicBezTo>
                  <a:lnTo>
                    <a:pt x="959952" y="2029448"/>
                  </a:lnTo>
                  <a:cubicBezTo>
                    <a:pt x="956504" y="2032896"/>
                    <a:pt x="954780" y="2034620"/>
                    <a:pt x="951332" y="2038068"/>
                  </a:cubicBezTo>
                  <a:cubicBezTo>
                    <a:pt x="951332" y="2038068"/>
                    <a:pt x="951332" y="2038068"/>
                    <a:pt x="951332" y="2038068"/>
                  </a:cubicBezTo>
                  <a:cubicBezTo>
                    <a:pt x="954780" y="2034620"/>
                    <a:pt x="956504" y="2032896"/>
                    <a:pt x="959952" y="2029448"/>
                  </a:cubicBezTo>
                  <a:cubicBezTo>
                    <a:pt x="959952" y="2008760"/>
                    <a:pt x="961676" y="1989796"/>
                    <a:pt x="940988" y="1977728"/>
                  </a:cubicBezTo>
                  <a:cubicBezTo>
                    <a:pt x="922025" y="1967384"/>
                    <a:pt x="928921" y="1955316"/>
                    <a:pt x="939264" y="1941524"/>
                  </a:cubicBezTo>
                  <a:cubicBezTo>
                    <a:pt x="951332" y="1926008"/>
                    <a:pt x="975468" y="1920836"/>
                    <a:pt x="975468" y="1894976"/>
                  </a:cubicBezTo>
                  <a:cubicBezTo>
                    <a:pt x="975468" y="1894976"/>
                    <a:pt x="975468" y="1894976"/>
                    <a:pt x="975468" y="1894976"/>
                  </a:cubicBezTo>
                  <a:cubicBezTo>
                    <a:pt x="973744" y="1920836"/>
                    <a:pt x="951332" y="1926008"/>
                    <a:pt x="939264" y="1941524"/>
                  </a:cubicBezTo>
                  <a:cubicBezTo>
                    <a:pt x="928921" y="1955316"/>
                    <a:pt x="922025" y="1967384"/>
                    <a:pt x="940988" y="1977728"/>
                  </a:cubicBezTo>
                  <a:close/>
                  <a:moveTo>
                    <a:pt x="932368" y="2038068"/>
                  </a:moveTo>
                  <a:cubicBezTo>
                    <a:pt x="927197" y="2039792"/>
                    <a:pt x="922025" y="2044964"/>
                    <a:pt x="918577" y="2055308"/>
                  </a:cubicBezTo>
                  <a:cubicBezTo>
                    <a:pt x="916852" y="2063928"/>
                    <a:pt x="911681" y="2067376"/>
                    <a:pt x="904785" y="2069099"/>
                  </a:cubicBezTo>
                  <a:cubicBezTo>
                    <a:pt x="909957" y="2067376"/>
                    <a:pt x="915129" y="2062204"/>
                    <a:pt x="918577" y="2055308"/>
                  </a:cubicBezTo>
                  <a:cubicBezTo>
                    <a:pt x="922025" y="2044964"/>
                    <a:pt x="925472" y="2039792"/>
                    <a:pt x="932368" y="2038068"/>
                  </a:cubicBezTo>
                  <a:close/>
                  <a:moveTo>
                    <a:pt x="935817" y="1689821"/>
                  </a:moveTo>
                  <a:cubicBezTo>
                    <a:pt x="934092" y="1698441"/>
                    <a:pt x="935817" y="1703613"/>
                    <a:pt x="939264" y="1708785"/>
                  </a:cubicBezTo>
                  <a:cubicBezTo>
                    <a:pt x="935817" y="1703613"/>
                    <a:pt x="934092" y="1698441"/>
                    <a:pt x="935817" y="1689821"/>
                  </a:cubicBezTo>
                  <a:cubicBezTo>
                    <a:pt x="935817" y="1689821"/>
                    <a:pt x="935817" y="1689821"/>
                    <a:pt x="935817" y="1689821"/>
                  </a:cubicBezTo>
                  <a:cubicBezTo>
                    <a:pt x="946160" y="1689821"/>
                    <a:pt x="958228" y="1686373"/>
                    <a:pt x="966848" y="1694993"/>
                  </a:cubicBezTo>
                  <a:cubicBezTo>
                    <a:pt x="958228" y="1686373"/>
                    <a:pt x="946160" y="1689821"/>
                    <a:pt x="935817" y="1689821"/>
                  </a:cubicBezTo>
                  <a:close/>
                  <a:moveTo>
                    <a:pt x="970296" y="1746713"/>
                  </a:moveTo>
                  <a:cubicBezTo>
                    <a:pt x="966848" y="1743265"/>
                    <a:pt x="963400" y="1738093"/>
                    <a:pt x="958228" y="1729473"/>
                  </a:cubicBezTo>
                  <a:cubicBezTo>
                    <a:pt x="963400" y="1738093"/>
                    <a:pt x="966848" y="1743265"/>
                    <a:pt x="970296" y="1746713"/>
                  </a:cubicBezTo>
                  <a:close/>
                  <a:moveTo>
                    <a:pt x="944436" y="1889804"/>
                  </a:moveTo>
                  <a:cubicBezTo>
                    <a:pt x="949608" y="1891528"/>
                    <a:pt x="956504" y="1891528"/>
                    <a:pt x="961676" y="1893252"/>
                  </a:cubicBezTo>
                  <a:cubicBezTo>
                    <a:pt x="956504" y="1891528"/>
                    <a:pt x="951332" y="1891528"/>
                    <a:pt x="944436" y="1889804"/>
                  </a:cubicBezTo>
                  <a:cubicBezTo>
                    <a:pt x="939264" y="1888080"/>
                    <a:pt x="935817" y="1888080"/>
                    <a:pt x="932368" y="1889804"/>
                  </a:cubicBezTo>
                  <a:cubicBezTo>
                    <a:pt x="935817" y="1888080"/>
                    <a:pt x="940988" y="1888080"/>
                    <a:pt x="944436" y="1889804"/>
                  </a:cubicBezTo>
                  <a:close/>
                  <a:moveTo>
                    <a:pt x="982364" y="1415706"/>
                  </a:moveTo>
                  <a:cubicBezTo>
                    <a:pt x="994432" y="1415706"/>
                    <a:pt x="1006500" y="1419154"/>
                    <a:pt x="1016844" y="1434670"/>
                  </a:cubicBezTo>
                  <a:cubicBezTo>
                    <a:pt x="1018568" y="1436394"/>
                    <a:pt x="1022016" y="1436394"/>
                    <a:pt x="1025464" y="1436394"/>
                  </a:cubicBezTo>
                  <a:cubicBezTo>
                    <a:pt x="1022016" y="1436394"/>
                    <a:pt x="1018568" y="1436394"/>
                    <a:pt x="1016844" y="1434670"/>
                  </a:cubicBezTo>
                  <a:cubicBezTo>
                    <a:pt x="1006500" y="1419154"/>
                    <a:pt x="994432" y="1415706"/>
                    <a:pt x="982364" y="1415706"/>
                  </a:cubicBezTo>
                  <a:close/>
                  <a:moveTo>
                    <a:pt x="1065116" y="1589830"/>
                  </a:moveTo>
                  <a:cubicBezTo>
                    <a:pt x="1063392" y="1588106"/>
                    <a:pt x="1065116" y="1586382"/>
                    <a:pt x="1066840" y="1584658"/>
                  </a:cubicBezTo>
                  <a:cubicBezTo>
                    <a:pt x="1065116" y="1586382"/>
                    <a:pt x="1063392" y="1588106"/>
                    <a:pt x="1065116" y="1589830"/>
                  </a:cubicBezTo>
                  <a:close/>
                  <a:moveTo>
                    <a:pt x="1078908" y="1698441"/>
                  </a:moveTo>
                  <a:cubicBezTo>
                    <a:pt x="1078908" y="1700165"/>
                    <a:pt x="1078908" y="1701889"/>
                    <a:pt x="1078908" y="1703613"/>
                  </a:cubicBezTo>
                  <a:cubicBezTo>
                    <a:pt x="1078908" y="1701889"/>
                    <a:pt x="1078908" y="1700165"/>
                    <a:pt x="1078908" y="1698441"/>
                  </a:cubicBezTo>
                  <a:cubicBezTo>
                    <a:pt x="1072012" y="1700165"/>
                    <a:pt x="1065116" y="1703613"/>
                    <a:pt x="1058220" y="1707061"/>
                  </a:cubicBezTo>
                  <a:cubicBezTo>
                    <a:pt x="1065116" y="1703613"/>
                    <a:pt x="1072012" y="1700165"/>
                    <a:pt x="1078908" y="1698441"/>
                  </a:cubicBezTo>
                  <a:close/>
                  <a:moveTo>
                    <a:pt x="1090976" y="1613965"/>
                  </a:moveTo>
                  <a:cubicBezTo>
                    <a:pt x="1089252" y="1601898"/>
                    <a:pt x="1096148" y="1591554"/>
                    <a:pt x="1109940" y="1586382"/>
                  </a:cubicBezTo>
                  <a:cubicBezTo>
                    <a:pt x="1097872" y="1593278"/>
                    <a:pt x="1090976" y="1601898"/>
                    <a:pt x="1090976" y="1613965"/>
                  </a:cubicBezTo>
                  <a:close/>
                  <a:moveTo>
                    <a:pt x="1101320" y="1646721"/>
                  </a:moveTo>
                  <a:cubicBezTo>
                    <a:pt x="1101320" y="1658789"/>
                    <a:pt x="1096148" y="1669133"/>
                    <a:pt x="1096148" y="1681201"/>
                  </a:cubicBezTo>
                  <a:cubicBezTo>
                    <a:pt x="1096148" y="1670857"/>
                    <a:pt x="1101320" y="1658789"/>
                    <a:pt x="1101320" y="1646721"/>
                  </a:cubicBezTo>
                  <a:close/>
                  <a:moveTo>
                    <a:pt x="1154764" y="1827741"/>
                  </a:moveTo>
                  <a:cubicBezTo>
                    <a:pt x="1154764" y="1827741"/>
                    <a:pt x="1156488" y="1827741"/>
                    <a:pt x="1154764" y="1827741"/>
                  </a:cubicBezTo>
                  <a:cubicBezTo>
                    <a:pt x="1158211" y="1826017"/>
                    <a:pt x="1158211" y="1824293"/>
                    <a:pt x="1159936" y="1824293"/>
                  </a:cubicBezTo>
                  <a:cubicBezTo>
                    <a:pt x="1158211" y="1826017"/>
                    <a:pt x="1158211" y="1826017"/>
                    <a:pt x="1154764" y="1827741"/>
                  </a:cubicBezTo>
                  <a:cubicBezTo>
                    <a:pt x="1156488" y="1827741"/>
                    <a:pt x="1154764" y="1827741"/>
                    <a:pt x="1154764" y="1827741"/>
                  </a:cubicBezTo>
                  <a:close/>
                  <a:moveTo>
                    <a:pt x="1189243" y="1786365"/>
                  </a:moveTo>
                  <a:cubicBezTo>
                    <a:pt x="1178899" y="1779469"/>
                    <a:pt x="1166831" y="1776021"/>
                    <a:pt x="1154764" y="1776021"/>
                  </a:cubicBezTo>
                  <a:cubicBezTo>
                    <a:pt x="1166831" y="1777745"/>
                    <a:pt x="1178899" y="1779469"/>
                    <a:pt x="1189243" y="1786365"/>
                  </a:cubicBezTo>
                  <a:cubicBezTo>
                    <a:pt x="1190967" y="1788089"/>
                    <a:pt x="1192691" y="1788089"/>
                    <a:pt x="1194415" y="1788089"/>
                  </a:cubicBezTo>
                  <a:cubicBezTo>
                    <a:pt x="1192691" y="1789813"/>
                    <a:pt x="1190967" y="1788089"/>
                    <a:pt x="1189243" y="1786365"/>
                  </a:cubicBezTo>
                  <a:close/>
                  <a:moveTo>
                    <a:pt x="1216827" y="1512250"/>
                  </a:moveTo>
                  <a:cubicBezTo>
                    <a:pt x="1213379" y="1520870"/>
                    <a:pt x="1209931" y="1529490"/>
                    <a:pt x="1204759" y="1532938"/>
                  </a:cubicBezTo>
                  <a:cubicBezTo>
                    <a:pt x="1209931" y="1527766"/>
                    <a:pt x="1213379" y="1520870"/>
                    <a:pt x="1216827" y="1512250"/>
                  </a:cubicBezTo>
                  <a:cubicBezTo>
                    <a:pt x="1216827" y="1510526"/>
                    <a:pt x="1218551" y="1510526"/>
                    <a:pt x="1218551" y="1508802"/>
                  </a:cubicBezTo>
                  <a:cubicBezTo>
                    <a:pt x="1218551" y="1508802"/>
                    <a:pt x="1216827" y="1510526"/>
                    <a:pt x="1216827" y="1512250"/>
                  </a:cubicBezTo>
                  <a:close/>
                  <a:moveTo>
                    <a:pt x="1190967" y="1555350"/>
                  </a:moveTo>
                  <a:cubicBezTo>
                    <a:pt x="1190967" y="1550178"/>
                    <a:pt x="1190967" y="1543282"/>
                    <a:pt x="1190967" y="1538110"/>
                  </a:cubicBezTo>
                  <a:lnTo>
                    <a:pt x="1190967" y="1538110"/>
                  </a:lnTo>
                  <a:lnTo>
                    <a:pt x="1190967" y="1538110"/>
                  </a:lnTo>
                  <a:cubicBezTo>
                    <a:pt x="1190967" y="1538110"/>
                    <a:pt x="1190967" y="1538110"/>
                    <a:pt x="1190967" y="1538110"/>
                  </a:cubicBezTo>
                  <a:cubicBezTo>
                    <a:pt x="1190967" y="1543282"/>
                    <a:pt x="1190967" y="1550178"/>
                    <a:pt x="1190967" y="1555350"/>
                  </a:cubicBezTo>
                  <a:cubicBezTo>
                    <a:pt x="1196139" y="1560522"/>
                    <a:pt x="1199587" y="1567418"/>
                    <a:pt x="1190967" y="1570866"/>
                  </a:cubicBezTo>
                  <a:cubicBezTo>
                    <a:pt x="1187519" y="1572590"/>
                    <a:pt x="1182347" y="1572590"/>
                    <a:pt x="1178899" y="1574314"/>
                  </a:cubicBezTo>
                  <a:cubicBezTo>
                    <a:pt x="1182347" y="1574314"/>
                    <a:pt x="1187519" y="1572590"/>
                    <a:pt x="1190967" y="1570866"/>
                  </a:cubicBezTo>
                  <a:cubicBezTo>
                    <a:pt x="1199587" y="1567418"/>
                    <a:pt x="1196139" y="1560522"/>
                    <a:pt x="1190967" y="1555350"/>
                  </a:cubicBezTo>
                  <a:cubicBezTo>
                    <a:pt x="1180623" y="1557074"/>
                    <a:pt x="1166831" y="1551902"/>
                    <a:pt x="1159936" y="1563970"/>
                  </a:cubicBezTo>
                  <a:lnTo>
                    <a:pt x="1159936" y="1563970"/>
                  </a:lnTo>
                  <a:cubicBezTo>
                    <a:pt x="1149592" y="1570866"/>
                    <a:pt x="1135800" y="1569142"/>
                    <a:pt x="1127180" y="1581210"/>
                  </a:cubicBezTo>
                  <a:cubicBezTo>
                    <a:pt x="1127180" y="1596726"/>
                    <a:pt x="1128904" y="1610518"/>
                    <a:pt x="1127180" y="1626033"/>
                  </a:cubicBezTo>
                  <a:cubicBezTo>
                    <a:pt x="1128904" y="1612242"/>
                    <a:pt x="1127180" y="1596726"/>
                    <a:pt x="1127180" y="1581210"/>
                  </a:cubicBezTo>
                  <a:cubicBezTo>
                    <a:pt x="1135800" y="1569142"/>
                    <a:pt x="1149592" y="1572590"/>
                    <a:pt x="1159936" y="1563970"/>
                  </a:cubicBezTo>
                  <a:cubicBezTo>
                    <a:pt x="1166831" y="1551902"/>
                    <a:pt x="1178899" y="1557074"/>
                    <a:pt x="1190967" y="1555350"/>
                  </a:cubicBezTo>
                  <a:close/>
                  <a:moveTo>
                    <a:pt x="1116836" y="1555350"/>
                  </a:moveTo>
                  <a:cubicBezTo>
                    <a:pt x="1111664" y="1560522"/>
                    <a:pt x="1106492" y="1565694"/>
                    <a:pt x="1097872" y="1569142"/>
                  </a:cubicBezTo>
                  <a:cubicBezTo>
                    <a:pt x="1090976" y="1572590"/>
                    <a:pt x="1082356" y="1574314"/>
                    <a:pt x="1075460" y="1577762"/>
                  </a:cubicBezTo>
                  <a:cubicBezTo>
                    <a:pt x="1082356" y="1574314"/>
                    <a:pt x="1090976" y="1572590"/>
                    <a:pt x="1097872" y="1569142"/>
                  </a:cubicBezTo>
                  <a:cubicBezTo>
                    <a:pt x="1104768" y="1565694"/>
                    <a:pt x="1111664" y="1560522"/>
                    <a:pt x="1116836" y="1555350"/>
                  </a:cubicBezTo>
                  <a:close/>
                  <a:moveTo>
                    <a:pt x="1082356" y="1462254"/>
                  </a:moveTo>
                  <a:cubicBezTo>
                    <a:pt x="1082356" y="1455358"/>
                    <a:pt x="1078908" y="1453634"/>
                    <a:pt x="1073736" y="1453634"/>
                  </a:cubicBezTo>
                  <a:cubicBezTo>
                    <a:pt x="1066840" y="1453634"/>
                    <a:pt x="1059944" y="1457082"/>
                    <a:pt x="1059944" y="1465702"/>
                  </a:cubicBezTo>
                  <a:cubicBezTo>
                    <a:pt x="1059944" y="1457082"/>
                    <a:pt x="1066840" y="1453634"/>
                    <a:pt x="1073736" y="1453634"/>
                  </a:cubicBezTo>
                  <a:cubicBezTo>
                    <a:pt x="1078908" y="1453634"/>
                    <a:pt x="1082356" y="1455358"/>
                    <a:pt x="1082356" y="1462254"/>
                  </a:cubicBezTo>
                  <a:lnTo>
                    <a:pt x="1082356" y="1462254"/>
                  </a:lnTo>
                  <a:close/>
                  <a:moveTo>
                    <a:pt x="1078908" y="1436394"/>
                  </a:moveTo>
                  <a:cubicBezTo>
                    <a:pt x="1065116" y="1436394"/>
                    <a:pt x="1049600" y="1436394"/>
                    <a:pt x="1035808" y="1436394"/>
                  </a:cubicBezTo>
                  <a:cubicBezTo>
                    <a:pt x="1049600" y="1436394"/>
                    <a:pt x="1065116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lose/>
                  <a:moveTo>
                    <a:pt x="999604" y="1386399"/>
                  </a:moveTo>
                  <a:cubicBezTo>
                    <a:pt x="978916" y="1386399"/>
                    <a:pt x="956504" y="1386399"/>
                    <a:pt x="935817" y="1386399"/>
                  </a:cubicBezTo>
                  <a:cubicBezTo>
                    <a:pt x="916852" y="1386399"/>
                    <a:pt x="897889" y="1388122"/>
                    <a:pt x="878925" y="1393294"/>
                  </a:cubicBezTo>
                  <a:cubicBezTo>
                    <a:pt x="875477" y="1395018"/>
                    <a:pt x="872029" y="1395018"/>
                    <a:pt x="870305" y="1395018"/>
                  </a:cubicBezTo>
                  <a:cubicBezTo>
                    <a:pt x="873753" y="1395018"/>
                    <a:pt x="877201" y="1393294"/>
                    <a:pt x="878925" y="1393294"/>
                  </a:cubicBezTo>
                  <a:cubicBezTo>
                    <a:pt x="897889" y="1388122"/>
                    <a:pt x="916852" y="1388122"/>
                    <a:pt x="935817" y="1386399"/>
                  </a:cubicBezTo>
                  <a:lnTo>
                    <a:pt x="935817" y="1386399"/>
                  </a:lnTo>
                  <a:cubicBezTo>
                    <a:pt x="956504" y="1384674"/>
                    <a:pt x="977192" y="1384674"/>
                    <a:pt x="999604" y="1386399"/>
                  </a:cubicBezTo>
                  <a:cubicBezTo>
                    <a:pt x="1016844" y="1386399"/>
                    <a:pt x="1032360" y="1391570"/>
                    <a:pt x="1046152" y="1400190"/>
                  </a:cubicBezTo>
                  <a:cubicBezTo>
                    <a:pt x="1032360" y="1389846"/>
                    <a:pt x="1016844" y="1386399"/>
                    <a:pt x="999604" y="1386399"/>
                  </a:cubicBezTo>
                  <a:close/>
                  <a:moveTo>
                    <a:pt x="920301" y="1339851"/>
                  </a:moveTo>
                  <a:cubicBezTo>
                    <a:pt x="923748" y="1343299"/>
                    <a:pt x="925472" y="1351919"/>
                    <a:pt x="927197" y="1358815"/>
                  </a:cubicBezTo>
                  <a:cubicBezTo>
                    <a:pt x="928921" y="1358815"/>
                    <a:pt x="930644" y="1358815"/>
                    <a:pt x="932368" y="1358815"/>
                  </a:cubicBezTo>
                  <a:cubicBezTo>
                    <a:pt x="930644" y="1358815"/>
                    <a:pt x="928921" y="1358815"/>
                    <a:pt x="927197" y="1358815"/>
                  </a:cubicBezTo>
                  <a:lnTo>
                    <a:pt x="927197" y="1358815"/>
                  </a:lnTo>
                  <a:cubicBezTo>
                    <a:pt x="927197" y="1351919"/>
                    <a:pt x="923748" y="1345023"/>
                    <a:pt x="920301" y="1339851"/>
                  </a:cubicBezTo>
                  <a:close/>
                  <a:moveTo>
                    <a:pt x="1006500" y="1360539"/>
                  </a:moveTo>
                  <a:cubicBezTo>
                    <a:pt x="1004776" y="1363987"/>
                    <a:pt x="1003052" y="1369159"/>
                    <a:pt x="1001328" y="1372607"/>
                  </a:cubicBezTo>
                  <a:cubicBezTo>
                    <a:pt x="1003052" y="1367434"/>
                    <a:pt x="1004776" y="1363987"/>
                    <a:pt x="1006500" y="1360539"/>
                  </a:cubicBezTo>
                  <a:lnTo>
                    <a:pt x="1006500" y="1360539"/>
                  </a:lnTo>
                  <a:cubicBezTo>
                    <a:pt x="1013396" y="1358815"/>
                    <a:pt x="1022016" y="1357091"/>
                    <a:pt x="1028912" y="1353643"/>
                  </a:cubicBezTo>
                  <a:cubicBezTo>
                    <a:pt x="1022016" y="1355367"/>
                    <a:pt x="1015120" y="1358815"/>
                    <a:pt x="1006500" y="1360539"/>
                  </a:cubicBezTo>
                  <a:close/>
                  <a:moveTo>
                    <a:pt x="834101" y="1319163"/>
                  </a:moveTo>
                  <a:cubicBezTo>
                    <a:pt x="834101" y="1317439"/>
                    <a:pt x="832377" y="1313991"/>
                    <a:pt x="834101" y="1310543"/>
                  </a:cubicBezTo>
                  <a:cubicBezTo>
                    <a:pt x="834101" y="1307095"/>
                    <a:pt x="834101" y="1305371"/>
                    <a:pt x="834101" y="1301923"/>
                  </a:cubicBezTo>
                  <a:cubicBezTo>
                    <a:pt x="834101" y="1303647"/>
                    <a:pt x="834101" y="1307095"/>
                    <a:pt x="834101" y="1310543"/>
                  </a:cubicBezTo>
                  <a:cubicBezTo>
                    <a:pt x="832377" y="1313991"/>
                    <a:pt x="832377" y="1317439"/>
                    <a:pt x="834101" y="1319163"/>
                  </a:cubicBezTo>
                  <a:close/>
                  <a:moveTo>
                    <a:pt x="799621" y="1705337"/>
                  </a:moveTo>
                  <a:cubicBezTo>
                    <a:pt x="792725" y="1700165"/>
                    <a:pt x="785829" y="1691545"/>
                    <a:pt x="782381" y="1679477"/>
                  </a:cubicBezTo>
                  <a:cubicBezTo>
                    <a:pt x="787553" y="1669133"/>
                    <a:pt x="797897" y="1674305"/>
                    <a:pt x="806517" y="1670857"/>
                  </a:cubicBezTo>
                  <a:cubicBezTo>
                    <a:pt x="815137" y="1665685"/>
                    <a:pt x="825481" y="1660513"/>
                    <a:pt x="823757" y="1646721"/>
                  </a:cubicBezTo>
                  <a:cubicBezTo>
                    <a:pt x="823757" y="1639825"/>
                    <a:pt x="820309" y="1636377"/>
                    <a:pt x="816861" y="1634653"/>
                  </a:cubicBezTo>
                  <a:cubicBezTo>
                    <a:pt x="820309" y="1636377"/>
                    <a:pt x="823757" y="1639825"/>
                    <a:pt x="823757" y="1646721"/>
                  </a:cubicBezTo>
                  <a:cubicBezTo>
                    <a:pt x="825481" y="1660513"/>
                    <a:pt x="815137" y="1665685"/>
                    <a:pt x="806517" y="1670857"/>
                  </a:cubicBezTo>
                  <a:cubicBezTo>
                    <a:pt x="799621" y="1676029"/>
                    <a:pt x="787553" y="1669133"/>
                    <a:pt x="782381" y="1679477"/>
                  </a:cubicBezTo>
                  <a:cubicBezTo>
                    <a:pt x="787553" y="1691545"/>
                    <a:pt x="792725" y="1700165"/>
                    <a:pt x="799621" y="1705337"/>
                  </a:cubicBezTo>
                  <a:close/>
                  <a:moveTo>
                    <a:pt x="804793" y="1581210"/>
                  </a:moveTo>
                  <a:cubicBezTo>
                    <a:pt x="799621" y="1577762"/>
                    <a:pt x="794449" y="1574314"/>
                    <a:pt x="789277" y="1570866"/>
                  </a:cubicBezTo>
                  <a:cubicBezTo>
                    <a:pt x="796173" y="1574314"/>
                    <a:pt x="801345" y="1577762"/>
                    <a:pt x="804793" y="1581210"/>
                  </a:cubicBezTo>
                  <a:cubicBezTo>
                    <a:pt x="818585" y="1593278"/>
                    <a:pt x="816861" y="1603622"/>
                    <a:pt x="797897" y="1612242"/>
                  </a:cubicBezTo>
                  <a:cubicBezTo>
                    <a:pt x="792725" y="1613965"/>
                    <a:pt x="787553" y="1613965"/>
                    <a:pt x="789277" y="1622585"/>
                  </a:cubicBezTo>
                  <a:cubicBezTo>
                    <a:pt x="789277" y="1624309"/>
                    <a:pt x="791001" y="1624309"/>
                    <a:pt x="792725" y="1626033"/>
                  </a:cubicBezTo>
                  <a:cubicBezTo>
                    <a:pt x="791001" y="1626033"/>
                    <a:pt x="791001" y="1624309"/>
                    <a:pt x="789277" y="1622585"/>
                  </a:cubicBezTo>
                  <a:cubicBezTo>
                    <a:pt x="787553" y="1613965"/>
                    <a:pt x="794449" y="1613965"/>
                    <a:pt x="797897" y="1612242"/>
                  </a:cubicBezTo>
                  <a:cubicBezTo>
                    <a:pt x="816861" y="1603622"/>
                    <a:pt x="820309" y="1595002"/>
                    <a:pt x="804793" y="1581210"/>
                  </a:cubicBezTo>
                  <a:close/>
                  <a:moveTo>
                    <a:pt x="808241" y="1363987"/>
                  </a:moveTo>
                  <a:cubicBezTo>
                    <a:pt x="796173" y="1362263"/>
                    <a:pt x="761693" y="1388122"/>
                    <a:pt x="766865" y="1395018"/>
                  </a:cubicBezTo>
                  <a:cubicBezTo>
                    <a:pt x="787553" y="1424326"/>
                    <a:pt x="761693" y="1426050"/>
                    <a:pt x="741005" y="1434670"/>
                  </a:cubicBezTo>
                  <a:cubicBezTo>
                    <a:pt x="768589" y="1453634"/>
                    <a:pt x="782381" y="1472598"/>
                    <a:pt x="754797" y="1496734"/>
                  </a:cubicBezTo>
                  <a:cubicBezTo>
                    <a:pt x="753073" y="1496734"/>
                    <a:pt x="754797" y="1501906"/>
                    <a:pt x="756521" y="1505354"/>
                  </a:cubicBezTo>
                  <a:cubicBezTo>
                    <a:pt x="759969" y="1515698"/>
                    <a:pt x="754797" y="1520870"/>
                    <a:pt x="744453" y="1520870"/>
                  </a:cubicBezTo>
                  <a:cubicBezTo>
                    <a:pt x="723765" y="1522594"/>
                    <a:pt x="732385" y="1538110"/>
                    <a:pt x="732385" y="1548454"/>
                  </a:cubicBezTo>
                  <a:cubicBezTo>
                    <a:pt x="730661" y="1557074"/>
                    <a:pt x="734109" y="1560522"/>
                    <a:pt x="737557" y="1560522"/>
                  </a:cubicBezTo>
                  <a:cubicBezTo>
                    <a:pt x="734109" y="1558798"/>
                    <a:pt x="730661" y="1555350"/>
                    <a:pt x="732385" y="1548454"/>
                  </a:cubicBezTo>
                  <a:cubicBezTo>
                    <a:pt x="734109" y="1538110"/>
                    <a:pt x="723765" y="1520870"/>
                    <a:pt x="744453" y="1520870"/>
                  </a:cubicBezTo>
                  <a:cubicBezTo>
                    <a:pt x="754797" y="1520870"/>
                    <a:pt x="759969" y="1515698"/>
                    <a:pt x="756521" y="1505354"/>
                  </a:cubicBezTo>
                  <a:cubicBezTo>
                    <a:pt x="756521" y="1501906"/>
                    <a:pt x="754797" y="1498458"/>
                    <a:pt x="754797" y="1496734"/>
                  </a:cubicBezTo>
                  <a:cubicBezTo>
                    <a:pt x="784105" y="1472598"/>
                    <a:pt x="768589" y="1453634"/>
                    <a:pt x="741005" y="1434670"/>
                  </a:cubicBezTo>
                  <a:cubicBezTo>
                    <a:pt x="761693" y="1426050"/>
                    <a:pt x="785829" y="1424326"/>
                    <a:pt x="766865" y="1395018"/>
                  </a:cubicBezTo>
                  <a:cubicBezTo>
                    <a:pt x="763417" y="1388122"/>
                    <a:pt x="796173" y="1362263"/>
                    <a:pt x="808241" y="1363987"/>
                  </a:cubicBezTo>
                  <a:cubicBezTo>
                    <a:pt x="813413" y="1363987"/>
                    <a:pt x="818585" y="1365711"/>
                    <a:pt x="823757" y="1367434"/>
                  </a:cubicBezTo>
                  <a:cubicBezTo>
                    <a:pt x="823757" y="1362263"/>
                    <a:pt x="823757" y="1355367"/>
                    <a:pt x="823757" y="1350195"/>
                  </a:cubicBezTo>
                  <a:cubicBezTo>
                    <a:pt x="823757" y="1355367"/>
                    <a:pt x="823757" y="1362263"/>
                    <a:pt x="823757" y="1367434"/>
                  </a:cubicBezTo>
                  <a:cubicBezTo>
                    <a:pt x="818585" y="1367434"/>
                    <a:pt x="813413" y="1365711"/>
                    <a:pt x="808241" y="1363987"/>
                  </a:cubicBezTo>
                  <a:close/>
                  <a:moveTo>
                    <a:pt x="737557" y="1307095"/>
                  </a:moveTo>
                  <a:cubicBezTo>
                    <a:pt x="737557" y="1307095"/>
                    <a:pt x="737557" y="1307095"/>
                    <a:pt x="737557" y="1307095"/>
                  </a:cubicBezTo>
                  <a:cubicBezTo>
                    <a:pt x="735833" y="1303647"/>
                    <a:pt x="734109" y="1300199"/>
                    <a:pt x="732385" y="1296751"/>
                  </a:cubicBezTo>
                  <a:cubicBezTo>
                    <a:pt x="734109" y="1300199"/>
                    <a:pt x="735833" y="1303647"/>
                    <a:pt x="737557" y="1307095"/>
                  </a:cubicBezTo>
                  <a:close/>
                  <a:moveTo>
                    <a:pt x="734109" y="1236411"/>
                  </a:moveTo>
                  <a:cubicBezTo>
                    <a:pt x="734109" y="1236411"/>
                    <a:pt x="734109" y="1238135"/>
                    <a:pt x="735833" y="1238135"/>
                  </a:cubicBezTo>
                  <a:cubicBezTo>
                    <a:pt x="737557" y="1236411"/>
                    <a:pt x="737557" y="1236411"/>
                    <a:pt x="739281" y="1234687"/>
                  </a:cubicBezTo>
                  <a:lnTo>
                    <a:pt x="739281" y="1234687"/>
                  </a:lnTo>
                  <a:cubicBezTo>
                    <a:pt x="737557" y="1236411"/>
                    <a:pt x="737557" y="1236411"/>
                    <a:pt x="735833" y="1238135"/>
                  </a:cubicBezTo>
                  <a:cubicBezTo>
                    <a:pt x="734109" y="1238135"/>
                    <a:pt x="734109" y="1236411"/>
                    <a:pt x="734109" y="1236411"/>
                  </a:cubicBezTo>
                  <a:close/>
                  <a:moveTo>
                    <a:pt x="822033" y="1334679"/>
                  </a:moveTo>
                  <a:lnTo>
                    <a:pt x="822033" y="1334679"/>
                  </a:lnTo>
                  <a:cubicBezTo>
                    <a:pt x="822033" y="1334679"/>
                    <a:pt x="822033" y="1336403"/>
                    <a:pt x="822033" y="1336403"/>
                  </a:cubicBezTo>
                  <a:cubicBezTo>
                    <a:pt x="822033" y="1336403"/>
                    <a:pt x="822033" y="1334679"/>
                    <a:pt x="822033" y="1334679"/>
                  </a:cubicBezTo>
                  <a:close/>
                  <a:moveTo>
                    <a:pt x="789277" y="1179519"/>
                  </a:moveTo>
                  <a:cubicBezTo>
                    <a:pt x="791001" y="1177795"/>
                    <a:pt x="791001" y="1174347"/>
                    <a:pt x="792725" y="1170899"/>
                  </a:cubicBezTo>
                  <a:cubicBezTo>
                    <a:pt x="792725" y="1167451"/>
                    <a:pt x="794449" y="1165727"/>
                    <a:pt x="794449" y="1162279"/>
                  </a:cubicBezTo>
                  <a:cubicBezTo>
                    <a:pt x="792725" y="1164003"/>
                    <a:pt x="792725" y="1167451"/>
                    <a:pt x="792725" y="1170899"/>
                  </a:cubicBezTo>
                  <a:cubicBezTo>
                    <a:pt x="791001" y="1174347"/>
                    <a:pt x="791001" y="1176071"/>
                    <a:pt x="789277" y="1179519"/>
                  </a:cubicBezTo>
                  <a:close/>
                  <a:moveTo>
                    <a:pt x="870305" y="1089872"/>
                  </a:moveTo>
                  <a:cubicBezTo>
                    <a:pt x="870305" y="1095044"/>
                    <a:pt x="868581" y="1098492"/>
                    <a:pt x="866857" y="1100216"/>
                  </a:cubicBezTo>
                  <a:cubicBezTo>
                    <a:pt x="868581" y="1098492"/>
                    <a:pt x="870305" y="1095044"/>
                    <a:pt x="870305" y="1089872"/>
                  </a:cubicBezTo>
                  <a:close/>
                  <a:moveTo>
                    <a:pt x="865133" y="1070908"/>
                  </a:moveTo>
                  <a:cubicBezTo>
                    <a:pt x="865133" y="1074356"/>
                    <a:pt x="868581" y="1079528"/>
                    <a:pt x="868581" y="1084700"/>
                  </a:cubicBezTo>
                  <a:cubicBezTo>
                    <a:pt x="868581" y="1081252"/>
                    <a:pt x="866857" y="1076080"/>
                    <a:pt x="865133" y="1070908"/>
                  </a:cubicBezTo>
                  <a:close/>
                  <a:moveTo>
                    <a:pt x="844445" y="1038152"/>
                  </a:moveTo>
                  <a:cubicBezTo>
                    <a:pt x="840997" y="1038152"/>
                    <a:pt x="839273" y="1038152"/>
                    <a:pt x="835825" y="1038152"/>
                  </a:cubicBezTo>
                  <a:cubicBezTo>
                    <a:pt x="839273" y="1038152"/>
                    <a:pt x="840997" y="1038152"/>
                    <a:pt x="844445" y="1038152"/>
                  </a:cubicBezTo>
                  <a:cubicBezTo>
                    <a:pt x="856513" y="1038152"/>
                    <a:pt x="868581" y="1038152"/>
                    <a:pt x="872029" y="1045048"/>
                  </a:cubicBezTo>
                  <a:cubicBezTo>
                    <a:pt x="868581" y="1036428"/>
                    <a:pt x="856513" y="1038152"/>
                    <a:pt x="844445" y="1038152"/>
                  </a:cubicBezTo>
                  <a:close/>
                  <a:moveTo>
                    <a:pt x="865133" y="1138144"/>
                  </a:moveTo>
                  <a:cubicBezTo>
                    <a:pt x="861685" y="1138144"/>
                    <a:pt x="858237" y="1136420"/>
                    <a:pt x="854789" y="1132972"/>
                  </a:cubicBezTo>
                  <a:cubicBezTo>
                    <a:pt x="853065" y="1131248"/>
                    <a:pt x="851341" y="1129524"/>
                    <a:pt x="849617" y="1127800"/>
                  </a:cubicBezTo>
                  <a:cubicBezTo>
                    <a:pt x="851341" y="1129524"/>
                    <a:pt x="853065" y="1131248"/>
                    <a:pt x="854789" y="1132972"/>
                  </a:cubicBezTo>
                  <a:cubicBezTo>
                    <a:pt x="858237" y="1136420"/>
                    <a:pt x="861685" y="1138144"/>
                    <a:pt x="865133" y="1138144"/>
                  </a:cubicBezTo>
                  <a:close/>
                  <a:moveTo>
                    <a:pt x="878925" y="1182967"/>
                  </a:moveTo>
                  <a:cubicBezTo>
                    <a:pt x="880649" y="1181243"/>
                    <a:pt x="884097" y="1179519"/>
                    <a:pt x="885821" y="1177795"/>
                  </a:cubicBezTo>
                  <a:cubicBezTo>
                    <a:pt x="887545" y="1176071"/>
                    <a:pt x="890993" y="1174347"/>
                    <a:pt x="892717" y="1172623"/>
                  </a:cubicBezTo>
                  <a:cubicBezTo>
                    <a:pt x="890993" y="1174347"/>
                    <a:pt x="887545" y="1176071"/>
                    <a:pt x="885821" y="1177795"/>
                  </a:cubicBezTo>
                  <a:cubicBezTo>
                    <a:pt x="884097" y="1179519"/>
                    <a:pt x="880649" y="1181243"/>
                    <a:pt x="878925" y="1182967"/>
                  </a:cubicBezTo>
                  <a:close/>
                  <a:moveTo>
                    <a:pt x="999604" y="1215723"/>
                  </a:moveTo>
                  <a:cubicBezTo>
                    <a:pt x="1003052" y="1219171"/>
                    <a:pt x="1006500" y="1226067"/>
                    <a:pt x="999604" y="1229515"/>
                  </a:cubicBezTo>
                  <a:cubicBezTo>
                    <a:pt x="1004776" y="1226067"/>
                    <a:pt x="1003052" y="1220895"/>
                    <a:pt x="999604" y="1215723"/>
                  </a:cubicBezTo>
                  <a:close/>
                  <a:moveTo>
                    <a:pt x="996156" y="1117456"/>
                  </a:moveTo>
                  <a:cubicBezTo>
                    <a:pt x="980640" y="1114008"/>
                    <a:pt x="965124" y="1108836"/>
                    <a:pt x="951332" y="1101940"/>
                  </a:cubicBezTo>
                  <a:cubicBezTo>
                    <a:pt x="966848" y="1108836"/>
                    <a:pt x="980640" y="1114008"/>
                    <a:pt x="996156" y="1117456"/>
                  </a:cubicBezTo>
                  <a:cubicBezTo>
                    <a:pt x="996156" y="1117456"/>
                    <a:pt x="997880" y="1117456"/>
                    <a:pt x="997880" y="1117456"/>
                  </a:cubicBezTo>
                  <a:cubicBezTo>
                    <a:pt x="997880" y="1117456"/>
                    <a:pt x="997880" y="1117456"/>
                    <a:pt x="996156" y="1117456"/>
                  </a:cubicBezTo>
                  <a:close/>
                  <a:moveTo>
                    <a:pt x="747901" y="1203655"/>
                  </a:moveTo>
                  <a:cubicBezTo>
                    <a:pt x="744453" y="1200207"/>
                    <a:pt x="744453" y="1195035"/>
                    <a:pt x="744453" y="1189863"/>
                  </a:cubicBezTo>
                  <a:cubicBezTo>
                    <a:pt x="744453" y="1189863"/>
                    <a:pt x="744453" y="1189863"/>
                    <a:pt x="744453" y="1189863"/>
                  </a:cubicBezTo>
                  <a:lnTo>
                    <a:pt x="744453" y="1189863"/>
                  </a:lnTo>
                  <a:cubicBezTo>
                    <a:pt x="744453" y="1195035"/>
                    <a:pt x="744453" y="1200207"/>
                    <a:pt x="747901" y="1203655"/>
                  </a:cubicBezTo>
                  <a:close/>
                  <a:moveTo>
                    <a:pt x="728937" y="922644"/>
                  </a:moveTo>
                  <a:cubicBezTo>
                    <a:pt x="711697" y="915748"/>
                    <a:pt x="696182" y="907128"/>
                    <a:pt x="673770" y="898509"/>
                  </a:cubicBezTo>
                  <a:lnTo>
                    <a:pt x="673770" y="898509"/>
                  </a:lnTo>
                  <a:cubicBezTo>
                    <a:pt x="673770" y="898509"/>
                    <a:pt x="673770" y="898509"/>
                    <a:pt x="673770" y="898509"/>
                  </a:cubicBezTo>
                  <a:cubicBezTo>
                    <a:pt x="694457" y="908852"/>
                    <a:pt x="711697" y="915748"/>
                    <a:pt x="728937" y="922644"/>
                  </a:cubicBezTo>
                  <a:cubicBezTo>
                    <a:pt x="734109" y="924368"/>
                    <a:pt x="737557" y="924368"/>
                    <a:pt x="741005" y="920920"/>
                  </a:cubicBezTo>
                  <a:cubicBezTo>
                    <a:pt x="737557" y="924368"/>
                    <a:pt x="732385" y="924368"/>
                    <a:pt x="728937" y="922644"/>
                  </a:cubicBezTo>
                  <a:close/>
                  <a:moveTo>
                    <a:pt x="727213" y="1062288"/>
                  </a:moveTo>
                  <a:cubicBezTo>
                    <a:pt x="727213" y="1062288"/>
                    <a:pt x="727213" y="1062288"/>
                    <a:pt x="727213" y="1062288"/>
                  </a:cubicBezTo>
                  <a:cubicBezTo>
                    <a:pt x="725489" y="1062288"/>
                    <a:pt x="723765" y="1062288"/>
                    <a:pt x="722041" y="1062288"/>
                  </a:cubicBezTo>
                  <a:cubicBezTo>
                    <a:pt x="723765" y="1062288"/>
                    <a:pt x="725489" y="1062288"/>
                    <a:pt x="727213" y="1062288"/>
                  </a:cubicBezTo>
                  <a:close/>
                  <a:moveTo>
                    <a:pt x="708249" y="1150211"/>
                  </a:moveTo>
                  <a:cubicBezTo>
                    <a:pt x="722041" y="1165727"/>
                    <a:pt x="720317" y="1174347"/>
                    <a:pt x="701353" y="1179519"/>
                  </a:cubicBezTo>
                  <a:cubicBezTo>
                    <a:pt x="687562" y="1182967"/>
                    <a:pt x="677218" y="1195035"/>
                    <a:pt x="661702" y="1195035"/>
                  </a:cubicBezTo>
                  <a:cubicBezTo>
                    <a:pt x="677218" y="1195035"/>
                    <a:pt x="687562" y="1182967"/>
                    <a:pt x="701353" y="1179519"/>
                  </a:cubicBezTo>
                  <a:cubicBezTo>
                    <a:pt x="720317" y="1174347"/>
                    <a:pt x="722041" y="1165727"/>
                    <a:pt x="708249" y="1150211"/>
                  </a:cubicBezTo>
                  <a:cubicBezTo>
                    <a:pt x="696182" y="1138144"/>
                    <a:pt x="689286" y="1129524"/>
                    <a:pt x="709973" y="1120904"/>
                  </a:cubicBezTo>
                  <a:cubicBezTo>
                    <a:pt x="723765" y="1114008"/>
                    <a:pt x="713421" y="1105388"/>
                    <a:pt x="711697" y="1096768"/>
                  </a:cubicBezTo>
                  <a:cubicBezTo>
                    <a:pt x="711697" y="1096768"/>
                    <a:pt x="711697" y="1096768"/>
                    <a:pt x="711697" y="1096768"/>
                  </a:cubicBezTo>
                  <a:cubicBezTo>
                    <a:pt x="713421" y="1105388"/>
                    <a:pt x="723765" y="1115732"/>
                    <a:pt x="709973" y="1120904"/>
                  </a:cubicBezTo>
                  <a:cubicBezTo>
                    <a:pt x="689286" y="1129524"/>
                    <a:pt x="696182" y="1138144"/>
                    <a:pt x="708249" y="1150211"/>
                  </a:cubicBezTo>
                  <a:close/>
                  <a:moveTo>
                    <a:pt x="663426" y="1217447"/>
                  </a:moveTo>
                  <a:cubicBezTo>
                    <a:pt x="663426" y="1217447"/>
                    <a:pt x="663426" y="1217447"/>
                    <a:pt x="663426" y="1217447"/>
                  </a:cubicBezTo>
                  <a:cubicBezTo>
                    <a:pt x="666874" y="1234687"/>
                    <a:pt x="646186" y="1236411"/>
                    <a:pt x="644462" y="1253651"/>
                  </a:cubicBezTo>
                  <a:cubicBezTo>
                    <a:pt x="644462" y="1253651"/>
                    <a:pt x="644462" y="1253651"/>
                    <a:pt x="644462" y="1253651"/>
                  </a:cubicBezTo>
                  <a:cubicBezTo>
                    <a:pt x="644462" y="1238135"/>
                    <a:pt x="666874" y="1236411"/>
                    <a:pt x="663426" y="1217447"/>
                  </a:cubicBezTo>
                  <a:close/>
                  <a:moveTo>
                    <a:pt x="680666" y="1041600"/>
                  </a:moveTo>
                  <a:cubicBezTo>
                    <a:pt x="680666" y="1043324"/>
                    <a:pt x="680666" y="1045048"/>
                    <a:pt x="680666" y="1046772"/>
                  </a:cubicBezTo>
                  <a:cubicBezTo>
                    <a:pt x="680666" y="1046772"/>
                    <a:pt x="680666" y="1046772"/>
                    <a:pt x="680666" y="1046772"/>
                  </a:cubicBezTo>
                  <a:cubicBezTo>
                    <a:pt x="678942" y="1045048"/>
                    <a:pt x="680666" y="1043324"/>
                    <a:pt x="680666" y="1041600"/>
                  </a:cubicBezTo>
                  <a:close/>
                  <a:moveTo>
                    <a:pt x="675494" y="1060564"/>
                  </a:moveTo>
                  <a:cubicBezTo>
                    <a:pt x="677218" y="1055392"/>
                    <a:pt x="678942" y="1050220"/>
                    <a:pt x="678942" y="1045048"/>
                  </a:cubicBezTo>
                  <a:cubicBezTo>
                    <a:pt x="678942" y="1045048"/>
                    <a:pt x="678942" y="1045048"/>
                    <a:pt x="678942" y="1045048"/>
                  </a:cubicBezTo>
                  <a:cubicBezTo>
                    <a:pt x="678942" y="1050220"/>
                    <a:pt x="677218" y="1057116"/>
                    <a:pt x="675494" y="1060564"/>
                  </a:cubicBezTo>
                  <a:cubicBezTo>
                    <a:pt x="670322" y="1067460"/>
                    <a:pt x="665150" y="1070908"/>
                    <a:pt x="656530" y="1069184"/>
                  </a:cubicBezTo>
                  <a:cubicBezTo>
                    <a:pt x="656530" y="1069184"/>
                    <a:pt x="656530" y="1069184"/>
                    <a:pt x="656530" y="1069184"/>
                  </a:cubicBezTo>
                  <a:cubicBezTo>
                    <a:pt x="663426" y="1072632"/>
                    <a:pt x="670322" y="1069184"/>
                    <a:pt x="675494" y="1060564"/>
                  </a:cubicBezTo>
                  <a:close/>
                  <a:moveTo>
                    <a:pt x="677218" y="1305371"/>
                  </a:moveTo>
                  <a:cubicBezTo>
                    <a:pt x="684114" y="1301923"/>
                    <a:pt x="691009" y="1301923"/>
                    <a:pt x="696182" y="1301923"/>
                  </a:cubicBezTo>
                  <a:cubicBezTo>
                    <a:pt x="691009" y="1300199"/>
                    <a:pt x="685838" y="1301923"/>
                    <a:pt x="677218" y="1305371"/>
                  </a:cubicBezTo>
                  <a:cubicBezTo>
                    <a:pt x="666874" y="1310543"/>
                    <a:pt x="654806" y="1308819"/>
                    <a:pt x="642738" y="1305371"/>
                  </a:cubicBezTo>
                  <a:cubicBezTo>
                    <a:pt x="654806" y="1308819"/>
                    <a:pt x="666874" y="1310543"/>
                    <a:pt x="677218" y="1305371"/>
                  </a:cubicBezTo>
                  <a:close/>
                  <a:moveTo>
                    <a:pt x="691009" y="1227791"/>
                  </a:moveTo>
                  <a:cubicBezTo>
                    <a:pt x="689286" y="1232963"/>
                    <a:pt x="689286" y="1238135"/>
                    <a:pt x="691009" y="1243307"/>
                  </a:cubicBezTo>
                  <a:cubicBezTo>
                    <a:pt x="691009" y="1238135"/>
                    <a:pt x="689286" y="1232963"/>
                    <a:pt x="691009" y="1227791"/>
                  </a:cubicBezTo>
                  <a:cubicBezTo>
                    <a:pt x="694457" y="1217447"/>
                    <a:pt x="704801" y="1215723"/>
                    <a:pt x="713421" y="1213999"/>
                  </a:cubicBezTo>
                  <a:cubicBezTo>
                    <a:pt x="725489" y="1212275"/>
                    <a:pt x="741005" y="1219171"/>
                    <a:pt x="751349" y="1205379"/>
                  </a:cubicBezTo>
                  <a:cubicBezTo>
                    <a:pt x="751349" y="1205379"/>
                    <a:pt x="751349" y="1205379"/>
                    <a:pt x="751349" y="1205379"/>
                  </a:cubicBezTo>
                  <a:cubicBezTo>
                    <a:pt x="741005" y="1219171"/>
                    <a:pt x="727213" y="1212275"/>
                    <a:pt x="713421" y="1213999"/>
                  </a:cubicBezTo>
                  <a:cubicBezTo>
                    <a:pt x="704801" y="1215723"/>
                    <a:pt x="694457" y="1217447"/>
                    <a:pt x="691009" y="1227791"/>
                  </a:cubicBezTo>
                  <a:close/>
                  <a:moveTo>
                    <a:pt x="730661" y="1408810"/>
                  </a:moveTo>
                  <a:cubicBezTo>
                    <a:pt x="728937" y="1408810"/>
                    <a:pt x="728937" y="1408810"/>
                    <a:pt x="727213" y="1407086"/>
                  </a:cubicBezTo>
                  <a:cubicBezTo>
                    <a:pt x="725489" y="1405362"/>
                    <a:pt x="722041" y="1405362"/>
                    <a:pt x="720317" y="1403638"/>
                  </a:cubicBezTo>
                  <a:cubicBezTo>
                    <a:pt x="722041" y="1403638"/>
                    <a:pt x="725489" y="1405362"/>
                    <a:pt x="727213" y="1407086"/>
                  </a:cubicBezTo>
                  <a:cubicBezTo>
                    <a:pt x="727213" y="1408810"/>
                    <a:pt x="728937" y="1408810"/>
                    <a:pt x="730661" y="1408810"/>
                  </a:cubicBezTo>
                  <a:close/>
                  <a:moveTo>
                    <a:pt x="734109" y="1929456"/>
                  </a:moveTo>
                  <a:cubicBezTo>
                    <a:pt x="734109" y="1929456"/>
                    <a:pt x="734109" y="1929456"/>
                    <a:pt x="734109" y="1929456"/>
                  </a:cubicBezTo>
                  <a:lnTo>
                    <a:pt x="734109" y="1929456"/>
                  </a:lnTo>
                  <a:cubicBezTo>
                    <a:pt x="734109" y="1929456"/>
                    <a:pt x="734109" y="1929456"/>
                    <a:pt x="734109" y="1929456"/>
                  </a:cubicBezTo>
                  <a:close/>
                  <a:moveTo>
                    <a:pt x="723765" y="2150127"/>
                  </a:moveTo>
                  <a:cubicBezTo>
                    <a:pt x="716869" y="2153575"/>
                    <a:pt x="711697" y="2158747"/>
                    <a:pt x="706525" y="2169091"/>
                  </a:cubicBezTo>
                  <a:cubicBezTo>
                    <a:pt x="722041" y="2169091"/>
                    <a:pt x="735833" y="2186331"/>
                    <a:pt x="746177" y="2182883"/>
                  </a:cubicBezTo>
                  <a:cubicBezTo>
                    <a:pt x="735833" y="2186331"/>
                    <a:pt x="722041" y="2169091"/>
                    <a:pt x="706525" y="2169091"/>
                  </a:cubicBezTo>
                  <a:cubicBezTo>
                    <a:pt x="711697" y="2158747"/>
                    <a:pt x="718593" y="2153575"/>
                    <a:pt x="723765" y="2150127"/>
                  </a:cubicBezTo>
                  <a:close/>
                  <a:moveTo>
                    <a:pt x="737557" y="1958764"/>
                  </a:moveTo>
                  <a:cubicBezTo>
                    <a:pt x="730661" y="1948420"/>
                    <a:pt x="747901" y="1941524"/>
                    <a:pt x="741005" y="1932904"/>
                  </a:cubicBezTo>
                  <a:cubicBezTo>
                    <a:pt x="739281" y="1932904"/>
                    <a:pt x="737557" y="1931180"/>
                    <a:pt x="735833" y="1931180"/>
                  </a:cubicBezTo>
                  <a:cubicBezTo>
                    <a:pt x="737557" y="1931180"/>
                    <a:pt x="739281" y="1932904"/>
                    <a:pt x="741005" y="1932904"/>
                  </a:cubicBezTo>
                  <a:cubicBezTo>
                    <a:pt x="747901" y="1941524"/>
                    <a:pt x="730661" y="1948420"/>
                    <a:pt x="737557" y="1958764"/>
                  </a:cubicBezTo>
                  <a:cubicBezTo>
                    <a:pt x="746177" y="1960488"/>
                    <a:pt x="756521" y="1962212"/>
                    <a:pt x="765141" y="1958764"/>
                  </a:cubicBezTo>
                  <a:cubicBezTo>
                    <a:pt x="756521" y="1962212"/>
                    <a:pt x="746177" y="1960488"/>
                    <a:pt x="737557" y="1958764"/>
                  </a:cubicBezTo>
                  <a:close/>
                  <a:moveTo>
                    <a:pt x="761693" y="1848428"/>
                  </a:moveTo>
                  <a:cubicBezTo>
                    <a:pt x="765141" y="1848428"/>
                    <a:pt x="770313" y="1844981"/>
                    <a:pt x="773761" y="1843257"/>
                  </a:cubicBezTo>
                  <a:cubicBezTo>
                    <a:pt x="789277" y="1836361"/>
                    <a:pt x="799621" y="1824293"/>
                    <a:pt x="808241" y="1808777"/>
                  </a:cubicBezTo>
                  <a:cubicBezTo>
                    <a:pt x="811689" y="1801881"/>
                    <a:pt x="811689" y="1793261"/>
                    <a:pt x="818585" y="1793261"/>
                  </a:cubicBezTo>
                  <a:cubicBezTo>
                    <a:pt x="849617" y="1788089"/>
                    <a:pt x="868581" y="1757057"/>
                    <a:pt x="901337" y="1751885"/>
                  </a:cubicBezTo>
                  <a:cubicBezTo>
                    <a:pt x="901337" y="1751885"/>
                    <a:pt x="901337" y="1751885"/>
                    <a:pt x="901337" y="1751885"/>
                  </a:cubicBezTo>
                  <a:cubicBezTo>
                    <a:pt x="868581" y="1757057"/>
                    <a:pt x="849617" y="1786365"/>
                    <a:pt x="818585" y="1793261"/>
                  </a:cubicBezTo>
                  <a:cubicBezTo>
                    <a:pt x="811689" y="1794985"/>
                    <a:pt x="811689" y="1803605"/>
                    <a:pt x="808241" y="1808777"/>
                  </a:cubicBezTo>
                  <a:cubicBezTo>
                    <a:pt x="801345" y="1824293"/>
                    <a:pt x="789277" y="1836361"/>
                    <a:pt x="773761" y="1843257"/>
                  </a:cubicBezTo>
                  <a:cubicBezTo>
                    <a:pt x="770313" y="1844981"/>
                    <a:pt x="765141" y="1848428"/>
                    <a:pt x="761693" y="1848428"/>
                  </a:cubicBezTo>
                  <a:close/>
                  <a:moveTo>
                    <a:pt x="818585" y="1877736"/>
                  </a:moveTo>
                  <a:cubicBezTo>
                    <a:pt x="818585" y="1877736"/>
                    <a:pt x="818585" y="1877736"/>
                    <a:pt x="818585" y="1877736"/>
                  </a:cubicBezTo>
                  <a:cubicBezTo>
                    <a:pt x="820309" y="1877736"/>
                    <a:pt x="820309" y="1877736"/>
                    <a:pt x="822033" y="1876012"/>
                  </a:cubicBezTo>
                  <a:cubicBezTo>
                    <a:pt x="820309" y="1877736"/>
                    <a:pt x="820309" y="1877736"/>
                    <a:pt x="818585" y="1877736"/>
                  </a:cubicBezTo>
                  <a:close/>
                  <a:moveTo>
                    <a:pt x="828929" y="2001864"/>
                  </a:moveTo>
                  <a:cubicBezTo>
                    <a:pt x="835825" y="1994968"/>
                    <a:pt x="842721" y="1991520"/>
                    <a:pt x="847893" y="1988072"/>
                  </a:cubicBezTo>
                  <a:cubicBezTo>
                    <a:pt x="842721" y="1991520"/>
                    <a:pt x="835825" y="1994968"/>
                    <a:pt x="828929" y="2001864"/>
                  </a:cubicBezTo>
                  <a:cubicBezTo>
                    <a:pt x="823757" y="2007036"/>
                    <a:pt x="820309" y="2019104"/>
                    <a:pt x="813413" y="2022552"/>
                  </a:cubicBezTo>
                  <a:cubicBezTo>
                    <a:pt x="820309" y="2019104"/>
                    <a:pt x="823757" y="2007036"/>
                    <a:pt x="828929" y="2001864"/>
                  </a:cubicBezTo>
                  <a:close/>
                  <a:moveTo>
                    <a:pt x="796173" y="1989796"/>
                  </a:moveTo>
                  <a:cubicBezTo>
                    <a:pt x="787553" y="1982900"/>
                    <a:pt x="780657" y="1977728"/>
                    <a:pt x="772037" y="1981176"/>
                  </a:cubicBezTo>
                  <a:cubicBezTo>
                    <a:pt x="780657" y="1977728"/>
                    <a:pt x="787553" y="1984624"/>
                    <a:pt x="796173" y="1989796"/>
                  </a:cubicBezTo>
                  <a:close/>
                  <a:moveTo>
                    <a:pt x="806517" y="2179435"/>
                  </a:moveTo>
                  <a:cubicBezTo>
                    <a:pt x="825481" y="2188055"/>
                    <a:pt x="840997" y="2188055"/>
                    <a:pt x="854789" y="2181159"/>
                  </a:cubicBezTo>
                  <a:cubicBezTo>
                    <a:pt x="840997" y="2188055"/>
                    <a:pt x="825481" y="2188055"/>
                    <a:pt x="806517" y="2179435"/>
                  </a:cubicBezTo>
                  <a:cubicBezTo>
                    <a:pt x="792725" y="2172539"/>
                    <a:pt x="780657" y="2163919"/>
                    <a:pt x="765141" y="2169091"/>
                  </a:cubicBezTo>
                  <a:cubicBezTo>
                    <a:pt x="778933" y="2163919"/>
                    <a:pt x="792725" y="2172539"/>
                    <a:pt x="806517" y="2179435"/>
                  </a:cubicBezTo>
                  <a:close/>
                  <a:moveTo>
                    <a:pt x="882373" y="2019104"/>
                  </a:moveTo>
                  <a:cubicBezTo>
                    <a:pt x="884097" y="2019104"/>
                    <a:pt x="885821" y="2017380"/>
                    <a:pt x="887545" y="2017380"/>
                  </a:cubicBezTo>
                  <a:cubicBezTo>
                    <a:pt x="885821" y="2019104"/>
                    <a:pt x="884097" y="2019104"/>
                    <a:pt x="882373" y="2019104"/>
                  </a:cubicBezTo>
                  <a:cubicBezTo>
                    <a:pt x="877201" y="2020828"/>
                    <a:pt x="872029" y="2020828"/>
                    <a:pt x="866857" y="2022552"/>
                  </a:cubicBezTo>
                  <a:cubicBezTo>
                    <a:pt x="872029" y="2022552"/>
                    <a:pt x="877201" y="2020828"/>
                    <a:pt x="882373" y="2019104"/>
                  </a:cubicBezTo>
                  <a:close/>
                  <a:moveTo>
                    <a:pt x="889269" y="2274255"/>
                  </a:moveTo>
                  <a:cubicBezTo>
                    <a:pt x="889269" y="2274255"/>
                    <a:pt x="889269" y="2274255"/>
                    <a:pt x="889269" y="2274255"/>
                  </a:cubicBezTo>
                  <a:cubicBezTo>
                    <a:pt x="889269" y="2267359"/>
                    <a:pt x="880649" y="2257015"/>
                    <a:pt x="885821" y="2253567"/>
                  </a:cubicBezTo>
                  <a:cubicBezTo>
                    <a:pt x="880649" y="2258739"/>
                    <a:pt x="889269" y="2269083"/>
                    <a:pt x="889269" y="2274255"/>
                  </a:cubicBezTo>
                  <a:close/>
                  <a:moveTo>
                    <a:pt x="887545" y="2150127"/>
                  </a:moveTo>
                  <a:cubicBezTo>
                    <a:pt x="892717" y="2148403"/>
                    <a:pt x="899613" y="2146679"/>
                    <a:pt x="906509" y="2148403"/>
                  </a:cubicBezTo>
                  <a:cubicBezTo>
                    <a:pt x="911681" y="2150127"/>
                    <a:pt x="918577" y="2155299"/>
                    <a:pt x="922025" y="2151851"/>
                  </a:cubicBezTo>
                  <a:cubicBezTo>
                    <a:pt x="916852" y="2155299"/>
                    <a:pt x="911681" y="2150127"/>
                    <a:pt x="906509" y="2148403"/>
                  </a:cubicBezTo>
                  <a:cubicBezTo>
                    <a:pt x="899613" y="2146679"/>
                    <a:pt x="892717" y="2146679"/>
                    <a:pt x="887545" y="2150127"/>
                  </a:cubicBezTo>
                  <a:close/>
                  <a:moveTo>
                    <a:pt x="992708" y="1982900"/>
                  </a:moveTo>
                  <a:cubicBezTo>
                    <a:pt x="982364" y="1953592"/>
                    <a:pt x="992708" y="1924284"/>
                    <a:pt x="1018568" y="1907044"/>
                  </a:cubicBezTo>
                  <a:cubicBezTo>
                    <a:pt x="992708" y="1924284"/>
                    <a:pt x="982364" y="1953592"/>
                    <a:pt x="992708" y="1982900"/>
                  </a:cubicBezTo>
                  <a:cubicBezTo>
                    <a:pt x="996156" y="1993244"/>
                    <a:pt x="1003052" y="1993244"/>
                    <a:pt x="1011672" y="1996692"/>
                  </a:cubicBezTo>
                  <a:cubicBezTo>
                    <a:pt x="1025464" y="2001864"/>
                    <a:pt x="1025464" y="2012208"/>
                    <a:pt x="1022016" y="2024276"/>
                  </a:cubicBezTo>
                  <a:cubicBezTo>
                    <a:pt x="1020292" y="2029448"/>
                    <a:pt x="1016844" y="2032896"/>
                    <a:pt x="1013396" y="2034620"/>
                  </a:cubicBezTo>
                  <a:cubicBezTo>
                    <a:pt x="1016844" y="2032896"/>
                    <a:pt x="1020292" y="2029448"/>
                    <a:pt x="1022016" y="2024276"/>
                  </a:cubicBezTo>
                  <a:cubicBezTo>
                    <a:pt x="1025464" y="2013932"/>
                    <a:pt x="1025464" y="2001864"/>
                    <a:pt x="1011672" y="1996692"/>
                  </a:cubicBezTo>
                  <a:cubicBezTo>
                    <a:pt x="1004776" y="1993244"/>
                    <a:pt x="996156" y="1993244"/>
                    <a:pt x="992708" y="1982900"/>
                  </a:cubicBezTo>
                  <a:close/>
                  <a:moveTo>
                    <a:pt x="1168556" y="2177711"/>
                  </a:moveTo>
                  <a:cubicBezTo>
                    <a:pt x="1168556" y="2181159"/>
                    <a:pt x="1168556" y="2186331"/>
                    <a:pt x="1168556" y="2189779"/>
                  </a:cubicBezTo>
                  <a:lnTo>
                    <a:pt x="1168556" y="2189779"/>
                  </a:lnTo>
                  <a:cubicBezTo>
                    <a:pt x="1168556" y="2189779"/>
                    <a:pt x="1168556" y="2189779"/>
                    <a:pt x="1168556" y="2189779"/>
                  </a:cubicBezTo>
                  <a:cubicBezTo>
                    <a:pt x="1168556" y="2186331"/>
                    <a:pt x="1168556" y="2181159"/>
                    <a:pt x="1168556" y="2177711"/>
                  </a:cubicBezTo>
                  <a:close/>
                  <a:moveTo>
                    <a:pt x="1140972" y="2222535"/>
                  </a:moveTo>
                  <a:cubicBezTo>
                    <a:pt x="1128904" y="2219087"/>
                    <a:pt x="1128904" y="2212191"/>
                    <a:pt x="1137524" y="2205295"/>
                  </a:cubicBezTo>
                  <a:cubicBezTo>
                    <a:pt x="1142696" y="2201847"/>
                    <a:pt x="1146144" y="2196675"/>
                    <a:pt x="1151316" y="2194951"/>
                  </a:cubicBezTo>
                  <a:cubicBezTo>
                    <a:pt x="1146144" y="2196675"/>
                    <a:pt x="1140972" y="2201847"/>
                    <a:pt x="1137524" y="2205295"/>
                  </a:cubicBezTo>
                  <a:cubicBezTo>
                    <a:pt x="1128904" y="2212191"/>
                    <a:pt x="1128904" y="2220811"/>
                    <a:pt x="1140972" y="2222535"/>
                  </a:cubicBezTo>
                  <a:cubicBezTo>
                    <a:pt x="1147868" y="2224259"/>
                    <a:pt x="1156488" y="2222535"/>
                    <a:pt x="1165107" y="2224259"/>
                  </a:cubicBezTo>
                  <a:cubicBezTo>
                    <a:pt x="1173727" y="2225983"/>
                    <a:pt x="1180623" y="2229431"/>
                    <a:pt x="1180623" y="2239775"/>
                  </a:cubicBezTo>
                  <a:cubicBezTo>
                    <a:pt x="1180623" y="2241499"/>
                    <a:pt x="1178899" y="2243223"/>
                    <a:pt x="1178899" y="2244947"/>
                  </a:cubicBezTo>
                  <a:cubicBezTo>
                    <a:pt x="1180623" y="2243223"/>
                    <a:pt x="1180623" y="2241499"/>
                    <a:pt x="1180623" y="2239775"/>
                  </a:cubicBezTo>
                  <a:cubicBezTo>
                    <a:pt x="1182347" y="2229431"/>
                    <a:pt x="1173727" y="2225983"/>
                    <a:pt x="1165107" y="2224259"/>
                  </a:cubicBezTo>
                  <a:cubicBezTo>
                    <a:pt x="1156488" y="2224259"/>
                    <a:pt x="1147868" y="2224259"/>
                    <a:pt x="1140972" y="2222535"/>
                  </a:cubicBezTo>
                  <a:close/>
                  <a:moveTo>
                    <a:pt x="1154764" y="2391486"/>
                  </a:moveTo>
                  <a:cubicBezTo>
                    <a:pt x="1159936" y="2396658"/>
                    <a:pt x="1166831" y="2403554"/>
                    <a:pt x="1175451" y="2398382"/>
                  </a:cubicBezTo>
                  <a:cubicBezTo>
                    <a:pt x="1177175" y="2396658"/>
                    <a:pt x="1177175" y="2396658"/>
                    <a:pt x="1178899" y="2394934"/>
                  </a:cubicBezTo>
                  <a:cubicBezTo>
                    <a:pt x="1178899" y="2396658"/>
                    <a:pt x="1177175" y="2396658"/>
                    <a:pt x="1175451" y="2398382"/>
                  </a:cubicBezTo>
                  <a:cubicBezTo>
                    <a:pt x="1166831" y="2403554"/>
                    <a:pt x="1159936" y="2396658"/>
                    <a:pt x="1154764" y="2391486"/>
                  </a:cubicBezTo>
                  <a:cubicBezTo>
                    <a:pt x="1151316" y="2388038"/>
                    <a:pt x="1149592" y="2384590"/>
                    <a:pt x="1147868" y="2381142"/>
                  </a:cubicBezTo>
                  <a:cubicBezTo>
                    <a:pt x="1149592" y="2384590"/>
                    <a:pt x="1151316" y="2388038"/>
                    <a:pt x="1154764" y="2391486"/>
                  </a:cubicBezTo>
                  <a:close/>
                  <a:moveTo>
                    <a:pt x="1185795" y="2529406"/>
                  </a:moveTo>
                  <a:cubicBezTo>
                    <a:pt x="1192691" y="2529406"/>
                    <a:pt x="1199587" y="2529406"/>
                    <a:pt x="1206483" y="2527682"/>
                  </a:cubicBezTo>
                  <a:cubicBezTo>
                    <a:pt x="1199587" y="2529406"/>
                    <a:pt x="1192691" y="2529406"/>
                    <a:pt x="1185795" y="2529406"/>
                  </a:cubicBezTo>
                  <a:cubicBezTo>
                    <a:pt x="1180623" y="2529406"/>
                    <a:pt x="1177175" y="2529406"/>
                    <a:pt x="1172003" y="2531130"/>
                  </a:cubicBezTo>
                  <a:cubicBezTo>
                    <a:pt x="1177175" y="2529406"/>
                    <a:pt x="1182347" y="2529406"/>
                    <a:pt x="1185795" y="2529406"/>
                  </a:cubicBezTo>
                  <a:close/>
                  <a:moveTo>
                    <a:pt x="1194415" y="2398382"/>
                  </a:moveTo>
                  <a:cubicBezTo>
                    <a:pt x="1194415" y="2403554"/>
                    <a:pt x="1194415" y="2408726"/>
                    <a:pt x="1196139" y="2417346"/>
                  </a:cubicBezTo>
                  <a:cubicBezTo>
                    <a:pt x="1196139" y="2419070"/>
                    <a:pt x="1196139" y="2420794"/>
                    <a:pt x="1196139" y="2422518"/>
                  </a:cubicBezTo>
                  <a:cubicBezTo>
                    <a:pt x="1196139" y="2420794"/>
                    <a:pt x="1196139" y="2419070"/>
                    <a:pt x="1196139" y="2417346"/>
                  </a:cubicBezTo>
                  <a:cubicBezTo>
                    <a:pt x="1194415" y="2408726"/>
                    <a:pt x="1194415" y="2403554"/>
                    <a:pt x="1194415" y="2398382"/>
                  </a:cubicBezTo>
                  <a:close/>
                  <a:moveTo>
                    <a:pt x="1175451" y="2338042"/>
                  </a:moveTo>
                  <a:cubicBezTo>
                    <a:pt x="1173727" y="2344938"/>
                    <a:pt x="1158211" y="2339767"/>
                    <a:pt x="1158211" y="2351834"/>
                  </a:cubicBezTo>
                  <a:lnTo>
                    <a:pt x="1158211" y="2351834"/>
                  </a:lnTo>
                  <a:cubicBezTo>
                    <a:pt x="1158211" y="2338042"/>
                    <a:pt x="1173727" y="2344938"/>
                    <a:pt x="1175451" y="2338042"/>
                  </a:cubicBezTo>
                  <a:cubicBezTo>
                    <a:pt x="1182347" y="2312183"/>
                    <a:pt x="1190967" y="2300115"/>
                    <a:pt x="1216827" y="2322527"/>
                  </a:cubicBezTo>
                  <a:cubicBezTo>
                    <a:pt x="1220275" y="2325975"/>
                    <a:pt x="1223723" y="2325975"/>
                    <a:pt x="1228895" y="2324250"/>
                  </a:cubicBezTo>
                  <a:cubicBezTo>
                    <a:pt x="1225447" y="2325975"/>
                    <a:pt x="1220275" y="2325975"/>
                    <a:pt x="1216827" y="2322527"/>
                  </a:cubicBezTo>
                  <a:cubicBezTo>
                    <a:pt x="1189243" y="2300115"/>
                    <a:pt x="1182347" y="2310458"/>
                    <a:pt x="1175451" y="2338042"/>
                  </a:cubicBezTo>
                  <a:close/>
                  <a:moveTo>
                    <a:pt x="1223723" y="1965660"/>
                  </a:moveTo>
                  <a:cubicBezTo>
                    <a:pt x="1216827" y="1946696"/>
                    <a:pt x="1192691" y="193635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4415" y="1936352"/>
                    <a:pt x="1216827" y="1946696"/>
                    <a:pt x="1223723" y="1965660"/>
                  </a:cubicBezTo>
                  <a:cubicBezTo>
                    <a:pt x="1228895" y="1982900"/>
                    <a:pt x="1240963" y="1988072"/>
                    <a:pt x="1256479" y="1988072"/>
                  </a:cubicBezTo>
                  <a:cubicBezTo>
                    <a:pt x="1275443" y="1989796"/>
                    <a:pt x="1299579" y="1989796"/>
                    <a:pt x="1311647" y="2005312"/>
                  </a:cubicBezTo>
                  <a:cubicBezTo>
                    <a:pt x="1323715" y="2020828"/>
                    <a:pt x="1335783" y="2026000"/>
                    <a:pt x="1351299" y="2024276"/>
                  </a:cubicBezTo>
                  <a:cubicBezTo>
                    <a:pt x="1335783" y="2026000"/>
                    <a:pt x="1323715" y="2020828"/>
                    <a:pt x="1311647" y="2005312"/>
                  </a:cubicBezTo>
                  <a:cubicBezTo>
                    <a:pt x="1299579" y="1989796"/>
                    <a:pt x="1275443" y="1988072"/>
                    <a:pt x="1256479" y="1988072"/>
                  </a:cubicBezTo>
                  <a:cubicBezTo>
                    <a:pt x="1240963" y="1986348"/>
                    <a:pt x="1230619" y="1981176"/>
                    <a:pt x="1223723" y="1965660"/>
                  </a:cubicBezTo>
                  <a:close/>
                  <a:moveTo>
                    <a:pt x="1292683" y="2241499"/>
                  </a:moveTo>
                  <a:cubicBezTo>
                    <a:pt x="1290959" y="2243223"/>
                    <a:pt x="1289235" y="2243223"/>
                    <a:pt x="1285787" y="2244947"/>
                  </a:cubicBezTo>
                  <a:cubicBezTo>
                    <a:pt x="1273719" y="2248395"/>
                    <a:pt x="1263375" y="2260463"/>
                    <a:pt x="1251307" y="2265635"/>
                  </a:cubicBezTo>
                  <a:cubicBezTo>
                    <a:pt x="1244411" y="2269083"/>
                    <a:pt x="1240963" y="2270807"/>
                    <a:pt x="1240963" y="2274255"/>
                  </a:cubicBezTo>
                  <a:cubicBezTo>
                    <a:pt x="1240963" y="2270807"/>
                    <a:pt x="1242687" y="2269083"/>
                    <a:pt x="1251307" y="2265635"/>
                  </a:cubicBezTo>
                  <a:cubicBezTo>
                    <a:pt x="1263375" y="2260463"/>
                    <a:pt x="1273719" y="2248395"/>
                    <a:pt x="1285787" y="2244947"/>
                  </a:cubicBezTo>
                  <a:cubicBezTo>
                    <a:pt x="1287511" y="2243223"/>
                    <a:pt x="1289235" y="2241499"/>
                    <a:pt x="1292683" y="2241499"/>
                  </a:cubicBezTo>
                  <a:close/>
                  <a:moveTo>
                    <a:pt x="1240963" y="2539750"/>
                  </a:moveTo>
                  <a:cubicBezTo>
                    <a:pt x="1237515" y="2532854"/>
                    <a:pt x="1240963" y="2522510"/>
                    <a:pt x="1249583" y="2508718"/>
                  </a:cubicBezTo>
                  <a:cubicBezTo>
                    <a:pt x="1263375" y="2488030"/>
                    <a:pt x="1275443" y="2470790"/>
                    <a:pt x="1270271" y="2444930"/>
                  </a:cubicBezTo>
                  <a:cubicBezTo>
                    <a:pt x="1275443" y="2470790"/>
                    <a:pt x="1263375" y="2489754"/>
                    <a:pt x="1249583" y="2510442"/>
                  </a:cubicBezTo>
                  <a:cubicBezTo>
                    <a:pt x="1240963" y="2522510"/>
                    <a:pt x="1237515" y="2532854"/>
                    <a:pt x="1240963" y="2539750"/>
                  </a:cubicBezTo>
                  <a:close/>
                  <a:moveTo>
                    <a:pt x="1277167" y="2439758"/>
                  </a:moveTo>
                  <a:cubicBezTo>
                    <a:pt x="1275443" y="2441482"/>
                    <a:pt x="1273719" y="2443206"/>
                    <a:pt x="1271995" y="2443206"/>
                  </a:cubicBezTo>
                  <a:lnTo>
                    <a:pt x="1271995" y="2443206"/>
                  </a:lnTo>
                  <a:lnTo>
                    <a:pt x="1271995" y="2443206"/>
                  </a:lnTo>
                  <a:cubicBezTo>
                    <a:pt x="1273719" y="2439758"/>
                    <a:pt x="1273719" y="2436310"/>
                    <a:pt x="1275443" y="2432862"/>
                  </a:cubicBezTo>
                  <a:lnTo>
                    <a:pt x="1275443" y="2432862"/>
                  </a:lnTo>
                  <a:cubicBezTo>
                    <a:pt x="1273719" y="2436310"/>
                    <a:pt x="1273719" y="2439758"/>
                    <a:pt x="1271995" y="2443206"/>
                  </a:cubicBezTo>
                  <a:cubicBezTo>
                    <a:pt x="1273719" y="2443206"/>
                    <a:pt x="1275443" y="2441482"/>
                    <a:pt x="1277167" y="2439758"/>
                  </a:cubicBezTo>
                  <a:close/>
                  <a:moveTo>
                    <a:pt x="1285787" y="2624225"/>
                  </a:moveTo>
                  <a:cubicBezTo>
                    <a:pt x="1287511" y="2617329"/>
                    <a:pt x="1287511" y="2610433"/>
                    <a:pt x="1287511" y="2603537"/>
                  </a:cubicBezTo>
                  <a:cubicBezTo>
                    <a:pt x="1289235" y="2593193"/>
                    <a:pt x="1294407" y="2588021"/>
                    <a:pt x="1301303" y="2584573"/>
                  </a:cubicBezTo>
                  <a:cubicBezTo>
                    <a:pt x="1294407" y="2588021"/>
                    <a:pt x="1289235" y="2593193"/>
                    <a:pt x="1287511" y="2603537"/>
                  </a:cubicBezTo>
                  <a:cubicBezTo>
                    <a:pt x="1287511" y="2610433"/>
                    <a:pt x="1287511" y="2619053"/>
                    <a:pt x="1285787" y="2624225"/>
                  </a:cubicBezTo>
                  <a:cubicBezTo>
                    <a:pt x="1282339" y="2636293"/>
                    <a:pt x="1277167" y="2643189"/>
                    <a:pt x="1270271" y="2644913"/>
                  </a:cubicBezTo>
                  <a:cubicBezTo>
                    <a:pt x="1277167" y="2644913"/>
                    <a:pt x="1282339" y="2638017"/>
                    <a:pt x="1285787" y="2624225"/>
                  </a:cubicBezTo>
                  <a:close/>
                  <a:moveTo>
                    <a:pt x="1282339" y="2408726"/>
                  </a:moveTo>
                  <a:cubicBezTo>
                    <a:pt x="1277167" y="2420794"/>
                    <a:pt x="1265099" y="2419070"/>
                    <a:pt x="1253031" y="2419070"/>
                  </a:cubicBezTo>
                  <a:cubicBezTo>
                    <a:pt x="1246135" y="2419070"/>
                    <a:pt x="1237515" y="2419070"/>
                    <a:pt x="1237515" y="2434586"/>
                  </a:cubicBezTo>
                  <a:cubicBezTo>
                    <a:pt x="1237515" y="2420794"/>
                    <a:pt x="1246135" y="2420794"/>
                    <a:pt x="1253031" y="2419070"/>
                  </a:cubicBezTo>
                  <a:cubicBezTo>
                    <a:pt x="1265099" y="2419070"/>
                    <a:pt x="1277167" y="2420794"/>
                    <a:pt x="1282339" y="2408726"/>
                  </a:cubicBezTo>
                  <a:cubicBezTo>
                    <a:pt x="1296131" y="2381142"/>
                    <a:pt x="1316819" y="2382866"/>
                    <a:pt x="1339231" y="2388038"/>
                  </a:cubicBezTo>
                  <a:cubicBezTo>
                    <a:pt x="1356471" y="2393210"/>
                    <a:pt x="1356471" y="2382866"/>
                    <a:pt x="1358195" y="2370798"/>
                  </a:cubicBezTo>
                  <a:cubicBezTo>
                    <a:pt x="1358195" y="2370798"/>
                    <a:pt x="1358195" y="2370798"/>
                    <a:pt x="1358195" y="2370798"/>
                  </a:cubicBezTo>
                  <a:cubicBezTo>
                    <a:pt x="1356471" y="2382866"/>
                    <a:pt x="1356471" y="2393210"/>
                    <a:pt x="1339231" y="2388038"/>
                  </a:cubicBezTo>
                  <a:cubicBezTo>
                    <a:pt x="1318543" y="2381142"/>
                    <a:pt x="1296131" y="2381142"/>
                    <a:pt x="1282339" y="2408726"/>
                  </a:cubicBezTo>
                  <a:close/>
                  <a:moveTo>
                    <a:pt x="1385779" y="2624225"/>
                  </a:moveTo>
                  <a:lnTo>
                    <a:pt x="1385779" y="2624225"/>
                  </a:lnTo>
                  <a:cubicBezTo>
                    <a:pt x="1378883" y="2625949"/>
                    <a:pt x="1371987" y="2627673"/>
                    <a:pt x="1366815" y="2629397"/>
                  </a:cubicBezTo>
                  <a:cubicBezTo>
                    <a:pt x="1371987" y="2625949"/>
                    <a:pt x="1377159" y="2625949"/>
                    <a:pt x="1385779" y="2624225"/>
                  </a:cubicBezTo>
                  <a:close/>
                  <a:moveTo>
                    <a:pt x="1351299" y="2520786"/>
                  </a:moveTo>
                  <a:cubicBezTo>
                    <a:pt x="1351299" y="2520786"/>
                    <a:pt x="1351299" y="2520786"/>
                    <a:pt x="1351299" y="2520786"/>
                  </a:cubicBezTo>
                  <a:cubicBezTo>
                    <a:pt x="1351299" y="2524234"/>
                    <a:pt x="1351299" y="2525958"/>
                    <a:pt x="1351299" y="2529406"/>
                  </a:cubicBezTo>
                  <a:cubicBezTo>
                    <a:pt x="1351299" y="2529406"/>
                    <a:pt x="1351299" y="2529406"/>
                    <a:pt x="1351299" y="2529406"/>
                  </a:cubicBezTo>
                  <a:cubicBezTo>
                    <a:pt x="1351299" y="2525958"/>
                    <a:pt x="1351299" y="2524234"/>
                    <a:pt x="1351299" y="2520786"/>
                  </a:cubicBezTo>
                  <a:cubicBezTo>
                    <a:pt x="1363367" y="2505270"/>
                    <a:pt x="1373711" y="2484582"/>
                    <a:pt x="1389226" y="2472514"/>
                  </a:cubicBezTo>
                  <a:cubicBezTo>
                    <a:pt x="1403018" y="2462170"/>
                    <a:pt x="1406466" y="2450102"/>
                    <a:pt x="1411638" y="2434586"/>
                  </a:cubicBezTo>
                  <a:cubicBezTo>
                    <a:pt x="1413362" y="2427690"/>
                    <a:pt x="1413362" y="2424242"/>
                    <a:pt x="1411638" y="2420794"/>
                  </a:cubicBezTo>
                  <a:cubicBezTo>
                    <a:pt x="1413362" y="2424242"/>
                    <a:pt x="1413362" y="2427690"/>
                    <a:pt x="1411638" y="2434586"/>
                  </a:cubicBezTo>
                  <a:cubicBezTo>
                    <a:pt x="1406466" y="2448378"/>
                    <a:pt x="1403018" y="2462170"/>
                    <a:pt x="1389226" y="2472514"/>
                  </a:cubicBezTo>
                  <a:cubicBezTo>
                    <a:pt x="1373711" y="2484582"/>
                    <a:pt x="1363367" y="2505270"/>
                    <a:pt x="1351299" y="2520786"/>
                  </a:cubicBezTo>
                  <a:close/>
                  <a:moveTo>
                    <a:pt x="1411638" y="2296667"/>
                  </a:moveTo>
                  <a:cubicBezTo>
                    <a:pt x="1394399" y="2301838"/>
                    <a:pt x="1390950" y="2310458"/>
                    <a:pt x="1390950" y="2320803"/>
                  </a:cubicBezTo>
                  <a:cubicBezTo>
                    <a:pt x="1390950" y="2310458"/>
                    <a:pt x="1396122" y="2301838"/>
                    <a:pt x="1411638" y="2296667"/>
                  </a:cubicBezTo>
                  <a:cubicBezTo>
                    <a:pt x="1421982" y="2293219"/>
                    <a:pt x="1428878" y="2284599"/>
                    <a:pt x="1425430" y="2272531"/>
                  </a:cubicBezTo>
                  <a:cubicBezTo>
                    <a:pt x="1428878" y="2284599"/>
                    <a:pt x="1423706" y="2291495"/>
                    <a:pt x="1411638" y="2296667"/>
                  </a:cubicBezTo>
                  <a:close/>
                  <a:moveTo>
                    <a:pt x="1411638" y="2208743"/>
                  </a:moveTo>
                  <a:cubicBezTo>
                    <a:pt x="1408190" y="2224259"/>
                    <a:pt x="1406466" y="2238051"/>
                    <a:pt x="1411638" y="2250119"/>
                  </a:cubicBezTo>
                  <a:cubicBezTo>
                    <a:pt x="1408190" y="2238051"/>
                    <a:pt x="1408190" y="2224259"/>
                    <a:pt x="1411638" y="2208743"/>
                  </a:cubicBezTo>
                  <a:cubicBezTo>
                    <a:pt x="1418534" y="2186331"/>
                    <a:pt x="1432326" y="2200123"/>
                    <a:pt x="1442670" y="2193227"/>
                  </a:cubicBezTo>
                  <a:cubicBezTo>
                    <a:pt x="1447842" y="2189779"/>
                    <a:pt x="1451290" y="2184607"/>
                    <a:pt x="1454738" y="2182883"/>
                  </a:cubicBezTo>
                  <a:cubicBezTo>
                    <a:pt x="1475426" y="2177711"/>
                    <a:pt x="1496114" y="2169091"/>
                    <a:pt x="1513354" y="2186331"/>
                  </a:cubicBezTo>
                  <a:cubicBezTo>
                    <a:pt x="1513354" y="2186331"/>
                    <a:pt x="1513354" y="2186331"/>
                    <a:pt x="1513354" y="2186331"/>
                  </a:cubicBezTo>
                  <a:cubicBezTo>
                    <a:pt x="1496114" y="2169091"/>
                    <a:pt x="1475426" y="2177711"/>
                    <a:pt x="1454738" y="2182883"/>
                  </a:cubicBezTo>
                  <a:cubicBezTo>
                    <a:pt x="1449566" y="2184607"/>
                    <a:pt x="1446118" y="2189779"/>
                    <a:pt x="1442670" y="2193227"/>
                  </a:cubicBezTo>
                  <a:cubicBezTo>
                    <a:pt x="1434050" y="2200123"/>
                    <a:pt x="1418534" y="2186331"/>
                    <a:pt x="1411638" y="2208743"/>
                  </a:cubicBezTo>
                  <a:close/>
                  <a:moveTo>
                    <a:pt x="1453014" y="2246671"/>
                  </a:moveTo>
                  <a:cubicBezTo>
                    <a:pt x="1468530" y="2262187"/>
                    <a:pt x="1482322" y="2257015"/>
                    <a:pt x="1494390" y="2258739"/>
                  </a:cubicBezTo>
                  <a:cubicBezTo>
                    <a:pt x="1482322" y="2257015"/>
                    <a:pt x="1468530" y="2262187"/>
                    <a:pt x="1453014" y="2246671"/>
                  </a:cubicBezTo>
                  <a:cubicBezTo>
                    <a:pt x="1453014" y="2246671"/>
                    <a:pt x="1453014" y="2246671"/>
                    <a:pt x="1453014" y="2246671"/>
                  </a:cubicBezTo>
                  <a:close/>
                  <a:moveTo>
                    <a:pt x="1496114" y="2272531"/>
                  </a:moveTo>
                  <a:cubicBezTo>
                    <a:pt x="1501286" y="2288047"/>
                    <a:pt x="1515078" y="2298391"/>
                    <a:pt x="1518526" y="2315630"/>
                  </a:cubicBezTo>
                  <a:cubicBezTo>
                    <a:pt x="1513354" y="2300115"/>
                    <a:pt x="1499562" y="2288047"/>
                    <a:pt x="1496114" y="2272531"/>
                  </a:cubicBezTo>
                  <a:close/>
                  <a:moveTo>
                    <a:pt x="1499562" y="2082891"/>
                  </a:moveTo>
                  <a:cubicBezTo>
                    <a:pt x="1499562" y="2082891"/>
                    <a:pt x="1499562" y="2082891"/>
                    <a:pt x="1499562" y="2082891"/>
                  </a:cubicBezTo>
                  <a:cubicBezTo>
                    <a:pt x="1513354" y="2084616"/>
                    <a:pt x="1527146" y="2091511"/>
                    <a:pt x="1542662" y="2088063"/>
                  </a:cubicBezTo>
                  <a:cubicBezTo>
                    <a:pt x="1527146" y="2091511"/>
                    <a:pt x="1513354" y="2084616"/>
                    <a:pt x="1499562" y="2082891"/>
                  </a:cubicBezTo>
                  <a:close/>
                  <a:moveTo>
                    <a:pt x="1525422" y="1894976"/>
                  </a:moveTo>
                  <a:cubicBezTo>
                    <a:pt x="1525422" y="1894976"/>
                    <a:pt x="1525422" y="1894976"/>
                    <a:pt x="1525422" y="1894976"/>
                  </a:cubicBezTo>
                  <a:cubicBezTo>
                    <a:pt x="1534042" y="1893252"/>
                    <a:pt x="1546110" y="1898424"/>
                    <a:pt x="1553006" y="1886356"/>
                  </a:cubicBezTo>
                  <a:cubicBezTo>
                    <a:pt x="1553006" y="1884632"/>
                    <a:pt x="1551282" y="1882908"/>
                    <a:pt x="1549558" y="1882908"/>
                  </a:cubicBezTo>
                  <a:cubicBezTo>
                    <a:pt x="1551282" y="1884632"/>
                    <a:pt x="1551282" y="1884632"/>
                    <a:pt x="1553006" y="1886356"/>
                  </a:cubicBezTo>
                  <a:cubicBezTo>
                    <a:pt x="1546110" y="1898424"/>
                    <a:pt x="1535766" y="1893252"/>
                    <a:pt x="1525422" y="1894976"/>
                  </a:cubicBezTo>
                  <a:close/>
                  <a:moveTo>
                    <a:pt x="1556454" y="2112199"/>
                  </a:moveTo>
                  <a:cubicBezTo>
                    <a:pt x="1559902" y="2113923"/>
                    <a:pt x="1563350" y="2113923"/>
                    <a:pt x="1566798" y="2110475"/>
                  </a:cubicBezTo>
                  <a:cubicBezTo>
                    <a:pt x="1565074" y="2113923"/>
                    <a:pt x="1561626" y="2113923"/>
                    <a:pt x="1556454" y="2112199"/>
                  </a:cubicBezTo>
                  <a:cubicBezTo>
                    <a:pt x="1553006" y="2110475"/>
                    <a:pt x="1553006" y="2108751"/>
                    <a:pt x="1553006" y="2105303"/>
                  </a:cubicBezTo>
                  <a:cubicBezTo>
                    <a:pt x="1553006" y="2108751"/>
                    <a:pt x="1554730" y="2110475"/>
                    <a:pt x="1556454" y="2112199"/>
                  </a:cubicBezTo>
                  <a:close/>
                  <a:moveTo>
                    <a:pt x="1542662" y="1824293"/>
                  </a:moveTo>
                  <a:cubicBezTo>
                    <a:pt x="1539214" y="1815673"/>
                    <a:pt x="1534042" y="1810501"/>
                    <a:pt x="1525422" y="1810501"/>
                  </a:cubicBezTo>
                  <a:lnTo>
                    <a:pt x="1525422" y="1810501"/>
                  </a:lnTo>
                  <a:lnTo>
                    <a:pt x="1525422" y="1810501"/>
                  </a:lnTo>
                  <a:cubicBezTo>
                    <a:pt x="1525422" y="1810501"/>
                    <a:pt x="1525422" y="1810501"/>
                    <a:pt x="1525422" y="1810501"/>
                  </a:cubicBezTo>
                  <a:cubicBezTo>
                    <a:pt x="1534042" y="1810501"/>
                    <a:pt x="1537490" y="1815673"/>
                    <a:pt x="1542662" y="1824293"/>
                  </a:cubicBezTo>
                  <a:cubicBezTo>
                    <a:pt x="1549558" y="1836361"/>
                    <a:pt x="1558178" y="1850152"/>
                    <a:pt x="1573694" y="1851877"/>
                  </a:cubicBezTo>
                  <a:lnTo>
                    <a:pt x="1573694" y="1851877"/>
                  </a:lnTo>
                  <a:cubicBezTo>
                    <a:pt x="1556454" y="1850152"/>
                    <a:pt x="1549558" y="1836361"/>
                    <a:pt x="1542662" y="1824293"/>
                  </a:cubicBezTo>
                  <a:close/>
                  <a:moveTo>
                    <a:pt x="1447842" y="1167451"/>
                  </a:moveTo>
                  <a:cubicBezTo>
                    <a:pt x="1432326" y="1155383"/>
                    <a:pt x="1425430" y="1134695"/>
                    <a:pt x="1406466" y="1124352"/>
                  </a:cubicBezTo>
                  <a:cubicBezTo>
                    <a:pt x="1406466" y="1124352"/>
                    <a:pt x="1406466" y="1124352"/>
                    <a:pt x="1406466" y="1124352"/>
                  </a:cubicBezTo>
                  <a:cubicBezTo>
                    <a:pt x="1425430" y="1134695"/>
                    <a:pt x="1432326" y="1155383"/>
                    <a:pt x="1447842" y="1167451"/>
                  </a:cubicBezTo>
                  <a:cubicBezTo>
                    <a:pt x="1449566" y="1169175"/>
                    <a:pt x="1451290" y="1172623"/>
                    <a:pt x="1451290" y="1174347"/>
                  </a:cubicBezTo>
                  <a:cubicBezTo>
                    <a:pt x="1451290" y="1172623"/>
                    <a:pt x="1449566" y="1169175"/>
                    <a:pt x="1447842" y="1167451"/>
                  </a:cubicBezTo>
                  <a:close/>
                  <a:moveTo>
                    <a:pt x="1416810" y="1331231"/>
                  </a:moveTo>
                  <a:cubicBezTo>
                    <a:pt x="1416810" y="1331231"/>
                    <a:pt x="1416810" y="1332955"/>
                    <a:pt x="1416810" y="1332955"/>
                  </a:cubicBezTo>
                  <a:cubicBezTo>
                    <a:pt x="1416810" y="1332955"/>
                    <a:pt x="1416810" y="1331231"/>
                    <a:pt x="1416810" y="1331231"/>
                  </a:cubicBezTo>
                  <a:cubicBezTo>
                    <a:pt x="1415086" y="1326059"/>
                    <a:pt x="1409914" y="1319163"/>
                    <a:pt x="1404742" y="1320887"/>
                  </a:cubicBezTo>
                  <a:cubicBezTo>
                    <a:pt x="1387503" y="1329507"/>
                    <a:pt x="1365091" y="1319163"/>
                    <a:pt x="1347851" y="1334679"/>
                  </a:cubicBezTo>
                  <a:cubicBezTo>
                    <a:pt x="1340955" y="1341575"/>
                    <a:pt x="1334059" y="1346747"/>
                    <a:pt x="1328887" y="1336403"/>
                  </a:cubicBezTo>
                  <a:cubicBezTo>
                    <a:pt x="1327163" y="1334679"/>
                    <a:pt x="1327163" y="1332955"/>
                    <a:pt x="1327163" y="1329507"/>
                  </a:cubicBezTo>
                  <a:cubicBezTo>
                    <a:pt x="1327163" y="1331231"/>
                    <a:pt x="1327163" y="1332955"/>
                    <a:pt x="1328887" y="1336403"/>
                  </a:cubicBezTo>
                  <a:cubicBezTo>
                    <a:pt x="1334059" y="1345023"/>
                    <a:pt x="1342679" y="1339851"/>
                    <a:pt x="1347851" y="1334679"/>
                  </a:cubicBezTo>
                  <a:cubicBezTo>
                    <a:pt x="1363367" y="1319163"/>
                    <a:pt x="1385779" y="1329507"/>
                    <a:pt x="1404742" y="1320887"/>
                  </a:cubicBezTo>
                  <a:cubicBezTo>
                    <a:pt x="1409914" y="1319163"/>
                    <a:pt x="1415086" y="1326059"/>
                    <a:pt x="1416810" y="1331231"/>
                  </a:cubicBezTo>
                  <a:close/>
                  <a:moveTo>
                    <a:pt x="1278891" y="1577762"/>
                  </a:moveTo>
                  <a:cubicBezTo>
                    <a:pt x="1280615" y="1579486"/>
                    <a:pt x="1282339" y="1582934"/>
                    <a:pt x="1284063" y="1584658"/>
                  </a:cubicBezTo>
                  <a:cubicBezTo>
                    <a:pt x="1282339" y="1581210"/>
                    <a:pt x="1280615" y="1579486"/>
                    <a:pt x="1278891" y="1577762"/>
                  </a:cubicBezTo>
                  <a:cubicBezTo>
                    <a:pt x="1277167" y="1576038"/>
                    <a:pt x="1277167" y="1574314"/>
                    <a:pt x="1275443" y="1572590"/>
                  </a:cubicBezTo>
                  <a:cubicBezTo>
                    <a:pt x="1277167" y="1574314"/>
                    <a:pt x="1277167" y="1576038"/>
                    <a:pt x="1278891" y="1577762"/>
                  </a:cubicBezTo>
                  <a:close/>
                  <a:moveTo>
                    <a:pt x="1053048" y="931264"/>
                  </a:moveTo>
                  <a:cubicBezTo>
                    <a:pt x="1053048" y="931264"/>
                    <a:pt x="1053048" y="931264"/>
                    <a:pt x="1053048" y="931264"/>
                  </a:cubicBezTo>
                  <a:cubicBezTo>
                    <a:pt x="1068564" y="950228"/>
                    <a:pt x="1084080" y="962296"/>
                    <a:pt x="1101320" y="965744"/>
                  </a:cubicBezTo>
                  <a:cubicBezTo>
                    <a:pt x="1084080" y="962296"/>
                    <a:pt x="1068564" y="950228"/>
                    <a:pt x="1053048" y="931264"/>
                  </a:cubicBezTo>
                  <a:close/>
                  <a:moveTo>
                    <a:pt x="1109940" y="1020912"/>
                  </a:moveTo>
                  <a:cubicBezTo>
                    <a:pt x="1106492" y="1024360"/>
                    <a:pt x="1101320" y="1026084"/>
                    <a:pt x="1097872" y="1027808"/>
                  </a:cubicBezTo>
                  <a:cubicBezTo>
                    <a:pt x="1092700" y="1027808"/>
                    <a:pt x="1089252" y="1029532"/>
                    <a:pt x="1085804" y="1031256"/>
                  </a:cubicBezTo>
                  <a:cubicBezTo>
                    <a:pt x="1089252" y="1029532"/>
                    <a:pt x="1092700" y="1027808"/>
                    <a:pt x="1097872" y="1027808"/>
                  </a:cubicBezTo>
                  <a:cubicBezTo>
                    <a:pt x="1101320" y="1027808"/>
                    <a:pt x="1106492" y="1024360"/>
                    <a:pt x="1109940" y="1020912"/>
                  </a:cubicBezTo>
                  <a:close/>
                  <a:moveTo>
                    <a:pt x="1173727" y="1100216"/>
                  </a:moveTo>
                  <a:cubicBezTo>
                    <a:pt x="1177175" y="1105388"/>
                    <a:pt x="1178899" y="1110560"/>
                    <a:pt x="1180623" y="1119180"/>
                  </a:cubicBezTo>
                  <a:cubicBezTo>
                    <a:pt x="1182347" y="1134695"/>
                    <a:pt x="1168556" y="1139868"/>
                    <a:pt x="1158211" y="1145040"/>
                  </a:cubicBezTo>
                  <a:cubicBezTo>
                    <a:pt x="1146144" y="1150211"/>
                    <a:pt x="1140972" y="1153660"/>
                    <a:pt x="1139248" y="1170899"/>
                  </a:cubicBezTo>
                  <a:cubicBezTo>
                    <a:pt x="1137524" y="1184691"/>
                    <a:pt x="1139248" y="1191587"/>
                    <a:pt x="1146144" y="1198483"/>
                  </a:cubicBezTo>
                  <a:cubicBezTo>
                    <a:pt x="1137524" y="1189863"/>
                    <a:pt x="1137524" y="1181243"/>
                    <a:pt x="1137524" y="1169175"/>
                  </a:cubicBezTo>
                  <a:cubicBezTo>
                    <a:pt x="1139248" y="1153660"/>
                    <a:pt x="1144420" y="1148487"/>
                    <a:pt x="1156488" y="1143315"/>
                  </a:cubicBezTo>
                  <a:cubicBezTo>
                    <a:pt x="1166831" y="1138144"/>
                    <a:pt x="1180623" y="1132972"/>
                    <a:pt x="1178899" y="1117456"/>
                  </a:cubicBezTo>
                  <a:cubicBezTo>
                    <a:pt x="1178899" y="1110560"/>
                    <a:pt x="1177175" y="1105388"/>
                    <a:pt x="1173727" y="1100216"/>
                  </a:cubicBezTo>
                  <a:close/>
                  <a:moveTo>
                    <a:pt x="1213379" y="1320887"/>
                  </a:moveTo>
                  <a:cubicBezTo>
                    <a:pt x="1213379" y="1322611"/>
                    <a:pt x="1213379" y="1324335"/>
                    <a:pt x="1215103" y="1327783"/>
                  </a:cubicBezTo>
                  <a:cubicBezTo>
                    <a:pt x="1216827" y="1327783"/>
                    <a:pt x="1216827" y="1327783"/>
                    <a:pt x="1218551" y="1327783"/>
                  </a:cubicBezTo>
                  <a:cubicBezTo>
                    <a:pt x="1216827" y="1327783"/>
                    <a:pt x="1216827" y="1327783"/>
                    <a:pt x="1215103" y="1327783"/>
                  </a:cubicBezTo>
                  <a:cubicBezTo>
                    <a:pt x="1211655" y="1329507"/>
                    <a:pt x="1204759" y="1327783"/>
                    <a:pt x="1199587" y="1326059"/>
                  </a:cubicBezTo>
                  <a:cubicBezTo>
                    <a:pt x="1204759" y="1327783"/>
                    <a:pt x="1209931" y="1329507"/>
                    <a:pt x="1215103" y="1327783"/>
                  </a:cubicBezTo>
                  <a:cubicBezTo>
                    <a:pt x="1213379" y="1324335"/>
                    <a:pt x="1213379" y="1322611"/>
                    <a:pt x="1213379" y="1320887"/>
                  </a:cubicBezTo>
                  <a:close/>
                  <a:moveTo>
                    <a:pt x="1208207" y="1360539"/>
                  </a:moveTo>
                  <a:cubicBezTo>
                    <a:pt x="1215103" y="1360539"/>
                    <a:pt x="1220275" y="1362263"/>
                    <a:pt x="1223723" y="1365711"/>
                  </a:cubicBezTo>
                  <a:cubicBezTo>
                    <a:pt x="1221999" y="1363987"/>
                    <a:pt x="1215103" y="1362263"/>
                    <a:pt x="1208207" y="1360539"/>
                  </a:cubicBezTo>
                  <a:cubicBezTo>
                    <a:pt x="1197863" y="1360539"/>
                    <a:pt x="1189243" y="1358815"/>
                    <a:pt x="1184071" y="1351919"/>
                  </a:cubicBezTo>
                  <a:cubicBezTo>
                    <a:pt x="1189243" y="1358815"/>
                    <a:pt x="1197863" y="1360539"/>
                    <a:pt x="1208207" y="1360539"/>
                  </a:cubicBezTo>
                  <a:close/>
                  <a:moveTo>
                    <a:pt x="1185795" y="1282959"/>
                  </a:moveTo>
                  <a:cubicBezTo>
                    <a:pt x="1180623" y="1282959"/>
                    <a:pt x="1178899" y="1281235"/>
                    <a:pt x="1177175" y="1276063"/>
                  </a:cubicBezTo>
                  <a:cubicBezTo>
                    <a:pt x="1177175" y="1267443"/>
                    <a:pt x="1182347" y="1263995"/>
                    <a:pt x="1187519" y="1262271"/>
                  </a:cubicBezTo>
                  <a:cubicBezTo>
                    <a:pt x="1187519" y="1262271"/>
                    <a:pt x="1187519" y="1262271"/>
                    <a:pt x="1187519" y="1262271"/>
                  </a:cubicBezTo>
                  <a:cubicBezTo>
                    <a:pt x="1182347" y="1263995"/>
                    <a:pt x="1177175" y="1267443"/>
                    <a:pt x="1177175" y="1276063"/>
                  </a:cubicBezTo>
                  <a:cubicBezTo>
                    <a:pt x="1177175" y="1279511"/>
                    <a:pt x="1180623" y="1282959"/>
                    <a:pt x="1185795" y="1282959"/>
                  </a:cubicBezTo>
                  <a:close/>
                  <a:moveTo>
                    <a:pt x="1142696" y="1258823"/>
                  </a:moveTo>
                  <a:cubicBezTo>
                    <a:pt x="1146144" y="1260547"/>
                    <a:pt x="1153040" y="1263995"/>
                    <a:pt x="1153040" y="1263995"/>
                  </a:cubicBezTo>
                  <a:lnTo>
                    <a:pt x="1153040" y="1263995"/>
                  </a:lnTo>
                  <a:cubicBezTo>
                    <a:pt x="1151316" y="1263995"/>
                    <a:pt x="1146144" y="1260547"/>
                    <a:pt x="1142696" y="1258823"/>
                  </a:cubicBezTo>
                  <a:cubicBezTo>
                    <a:pt x="1142696" y="1246755"/>
                    <a:pt x="1134076" y="1234687"/>
                    <a:pt x="1134076" y="1222619"/>
                  </a:cubicBezTo>
                  <a:cubicBezTo>
                    <a:pt x="1134076" y="1234687"/>
                    <a:pt x="1140972" y="1246755"/>
                    <a:pt x="1142696" y="1258823"/>
                  </a:cubicBezTo>
                  <a:close/>
                  <a:moveTo>
                    <a:pt x="1197863" y="1005396"/>
                  </a:moveTo>
                  <a:cubicBezTo>
                    <a:pt x="1184071" y="1001948"/>
                    <a:pt x="1168556" y="1000224"/>
                    <a:pt x="1158211" y="988156"/>
                  </a:cubicBezTo>
                  <a:cubicBezTo>
                    <a:pt x="1151316" y="988156"/>
                    <a:pt x="1146144" y="989880"/>
                    <a:pt x="1142696" y="996776"/>
                  </a:cubicBezTo>
                  <a:cubicBezTo>
                    <a:pt x="1144420" y="1010568"/>
                    <a:pt x="1153040" y="1024360"/>
                    <a:pt x="1135800" y="1036428"/>
                  </a:cubicBezTo>
                  <a:cubicBezTo>
                    <a:pt x="1128904" y="1041600"/>
                    <a:pt x="1135800" y="1064012"/>
                    <a:pt x="1146144" y="1077804"/>
                  </a:cubicBezTo>
                  <a:cubicBezTo>
                    <a:pt x="1135800" y="1064012"/>
                    <a:pt x="1128904" y="1039876"/>
                    <a:pt x="1135800" y="1036428"/>
                  </a:cubicBezTo>
                  <a:cubicBezTo>
                    <a:pt x="1154764" y="1024360"/>
                    <a:pt x="1144420" y="1010568"/>
                    <a:pt x="1142696" y="996776"/>
                  </a:cubicBezTo>
                  <a:lnTo>
                    <a:pt x="1142696" y="996776"/>
                  </a:lnTo>
                  <a:cubicBezTo>
                    <a:pt x="1146144" y="989880"/>
                    <a:pt x="1151316" y="988156"/>
                    <a:pt x="1158211" y="988156"/>
                  </a:cubicBezTo>
                  <a:cubicBezTo>
                    <a:pt x="1158211" y="982984"/>
                    <a:pt x="1158211" y="976088"/>
                    <a:pt x="1158211" y="970916"/>
                  </a:cubicBezTo>
                  <a:cubicBezTo>
                    <a:pt x="1153040" y="969192"/>
                    <a:pt x="1146144" y="964020"/>
                    <a:pt x="1140972" y="964020"/>
                  </a:cubicBezTo>
                  <a:cubicBezTo>
                    <a:pt x="1146144" y="965744"/>
                    <a:pt x="1153040" y="969192"/>
                    <a:pt x="1158211" y="970916"/>
                  </a:cubicBezTo>
                  <a:cubicBezTo>
                    <a:pt x="1158211" y="976088"/>
                    <a:pt x="1158211" y="982984"/>
                    <a:pt x="1158211" y="988156"/>
                  </a:cubicBezTo>
                  <a:cubicBezTo>
                    <a:pt x="1168556" y="998500"/>
                    <a:pt x="1182347" y="1001948"/>
                    <a:pt x="1197863" y="1005396"/>
                  </a:cubicBezTo>
                  <a:cubicBezTo>
                    <a:pt x="1197863" y="1005396"/>
                    <a:pt x="1197863" y="1005396"/>
                    <a:pt x="1197863" y="1005396"/>
                  </a:cubicBezTo>
                  <a:close/>
                  <a:moveTo>
                    <a:pt x="1166831" y="941608"/>
                  </a:moveTo>
                  <a:cubicBezTo>
                    <a:pt x="1153040" y="941608"/>
                    <a:pt x="1140972" y="936436"/>
                    <a:pt x="1128904" y="932988"/>
                  </a:cubicBezTo>
                  <a:cubicBezTo>
                    <a:pt x="1127180" y="932988"/>
                    <a:pt x="1123732" y="931264"/>
                    <a:pt x="1122008" y="927816"/>
                  </a:cubicBezTo>
                  <a:cubicBezTo>
                    <a:pt x="1123732" y="929540"/>
                    <a:pt x="1125456" y="931264"/>
                    <a:pt x="1128904" y="932988"/>
                  </a:cubicBezTo>
                  <a:cubicBezTo>
                    <a:pt x="1140972" y="936436"/>
                    <a:pt x="1153040" y="941608"/>
                    <a:pt x="1166831" y="941608"/>
                  </a:cubicBezTo>
                  <a:cubicBezTo>
                    <a:pt x="1180623" y="941608"/>
                    <a:pt x="1196139" y="950228"/>
                    <a:pt x="1208207" y="960572"/>
                  </a:cubicBezTo>
                  <a:cubicBezTo>
                    <a:pt x="1208207" y="960572"/>
                    <a:pt x="1208207" y="960572"/>
                    <a:pt x="1208207" y="960572"/>
                  </a:cubicBezTo>
                  <a:cubicBezTo>
                    <a:pt x="1196139" y="950228"/>
                    <a:pt x="1180623" y="941608"/>
                    <a:pt x="1166831" y="941608"/>
                  </a:cubicBezTo>
                  <a:close/>
                  <a:moveTo>
                    <a:pt x="1149592" y="910576"/>
                  </a:moveTo>
                  <a:cubicBezTo>
                    <a:pt x="1154764" y="910576"/>
                    <a:pt x="1161660" y="910576"/>
                    <a:pt x="1166831" y="910576"/>
                  </a:cubicBezTo>
                  <a:cubicBezTo>
                    <a:pt x="1161660" y="910576"/>
                    <a:pt x="1154764" y="910576"/>
                    <a:pt x="1149592" y="910576"/>
                  </a:cubicBezTo>
                  <a:cubicBezTo>
                    <a:pt x="1149592" y="910576"/>
                    <a:pt x="1149592" y="910576"/>
                    <a:pt x="1149592" y="910576"/>
                  </a:cubicBezTo>
                  <a:close/>
                  <a:moveTo>
                    <a:pt x="1194415" y="865753"/>
                  </a:moveTo>
                  <a:cubicBezTo>
                    <a:pt x="1196139" y="864029"/>
                    <a:pt x="1197863" y="862305"/>
                    <a:pt x="1201311" y="862305"/>
                  </a:cubicBezTo>
                  <a:cubicBezTo>
                    <a:pt x="1199587" y="862305"/>
                    <a:pt x="1196139" y="864029"/>
                    <a:pt x="1194415" y="865753"/>
                  </a:cubicBezTo>
                  <a:cubicBezTo>
                    <a:pt x="1192691" y="879545"/>
                    <a:pt x="1203035" y="893337"/>
                    <a:pt x="1199587" y="907128"/>
                  </a:cubicBezTo>
                  <a:cubicBezTo>
                    <a:pt x="1196139" y="908852"/>
                    <a:pt x="1190967" y="910576"/>
                    <a:pt x="1187519" y="910576"/>
                  </a:cubicBezTo>
                  <a:cubicBezTo>
                    <a:pt x="1190967" y="910576"/>
                    <a:pt x="1196139" y="908852"/>
                    <a:pt x="1199587" y="907128"/>
                  </a:cubicBezTo>
                  <a:cubicBezTo>
                    <a:pt x="1204759" y="893337"/>
                    <a:pt x="1192691" y="879545"/>
                    <a:pt x="1194415" y="865753"/>
                  </a:cubicBezTo>
                  <a:close/>
                  <a:moveTo>
                    <a:pt x="1204759" y="793345"/>
                  </a:moveTo>
                  <a:cubicBezTo>
                    <a:pt x="1197863" y="786449"/>
                    <a:pt x="1190967" y="783001"/>
                    <a:pt x="1187519" y="784725"/>
                  </a:cubicBezTo>
                  <a:cubicBezTo>
                    <a:pt x="1190967" y="783001"/>
                    <a:pt x="1196139" y="786449"/>
                    <a:pt x="1204759" y="793345"/>
                  </a:cubicBezTo>
                  <a:cubicBezTo>
                    <a:pt x="1211655" y="800241"/>
                    <a:pt x="1218551" y="801965"/>
                    <a:pt x="1225447" y="798517"/>
                  </a:cubicBezTo>
                  <a:cubicBezTo>
                    <a:pt x="1218551" y="800241"/>
                    <a:pt x="1211655" y="800241"/>
                    <a:pt x="1204759" y="793345"/>
                  </a:cubicBezTo>
                  <a:close/>
                  <a:moveTo>
                    <a:pt x="1173727" y="615774"/>
                  </a:moveTo>
                  <a:cubicBezTo>
                    <a:pt x="1170279" y="614050"/>
                    <a:pt x="1166831" y="612326"/>
                    <a:pt x="1163384" y="610602"/>
                  </a:cubicBezTo>
                  <a:cubicBezTo>
                    <a:pt x="1156488" y="607154"/>
                    <a:pt x="1154764" y="605430"/>
                    <a:pt x="1156488" y="601982"/>
                  </a:cubicBezTo>
                  <a:cubicBezTo>
                    <a:pt x="1156488" y="603706"/>
                    <a:pt x="1156488" y="607154"/>
                    <a:pt x="1163384" y="610602"/>
                  </a:cubicBezTo>
                  <a:cubicBezTo>
                    <a:pt x="1166831" y="610602"/>
                    <a:pt x="1170279" y="614050"/>
                    <a:pt x="1173727" y="615774"/>
                  </a:cubicBezTo>
                  <a:cubicBezTo>
                    <a:pt x="1180623" y="620946"/>
                    <a:pt x="1185795" y="626118"/>
                    <a:pt x="1187519" y="629566"/>
                  </a:cubicBezTo>
                  <a:cubicBezTo>
                    <a:pt x="1184071" y="626118"/>
                    <a:pt x="1180623" y="620946"/>
                    <a:pt x="1173727" y="615774"/>
                  </a:cubicBezTo>
                  <a:close/>
                  <a:moveTo>
                    <a:pt x="1173727" y="645082"/>
                  </a:moveTo>
                  <a:cubicBezTo>
                    <a:pt x="1172003" y="646806"/>
                    <a:pt x="1168556" y="648530"/>
                    <a:pt x="1166831" y="648530"/>
                  </a:cubicBezTo>
                  <a:cubicBezTo>
                    <a:pt x="1166831" y="648530"/>
                    <a:pt x="1166831" y="648530"/>
                    <a:pt x="1166831" y="648530"/>
                  </a:cubicBezTo>
                  <a:cubicBezTo>
                    <a:pt x="1168556" y="646806"/>
                    <a:pt x="1170279" y="645082"/>
                    <a:pt x="1173727" y="645082"/>
                  </a:cubicBezTo>
                  <a:close/>
                  <a:moveTo>
                    <a:pt x="1165107" y="581294"/>
                  </a:moveTo>
                  <a:cubicBezTo>
                    <a:pt x="1159936" y="579570"/>
                    <a:pt x="1153040" y="581294"/>
                    <a:pt x="1153040" y="570950"/>
                  </a:cubicBezTo>
                  <a:cubicBezTo>
                    <a:pt x="1151316" y="579570"/>
                    <a:pt x="1158211" y="579570"/>
                    <a:pt x="1165107" y="581294"/>
                  </a:cubicBezTo>
                  <a:cubicBezTo>
                    <a:pt x="1165107" y="581294"/>
                    <a:pt x="1165107" y="581294"/>
                    <a:pt x="1165107" y="581294"/>
                  </a:cubicBezTo>
                  <a:close/>
                  <a:moveTo>
                    <a:pt x="1163384" y="876097"/>
                  </a:moveTo>
                  <a:cubicBezTo>
                    <a:pt x="1165107" y="877821"/>
                    <a:pt x="1170279" y="876097"/>
                    <a:pt x="1173727" y="874373"/>
                  </a:cubicBezTo>
                  <a:cubicBezTo>
                    <a:pt x="1172003" y="876097"/>
                    <a:pt x="1165107" y="877821"/>
                    <a:pt x="1163384" y="876097"/>
                  </a:cubicBezTo>
                  <a:cubicBezTo>
                    <a:pt x="1142696" y="851961"/>
                    <a:pt x="1108216" y="838169"/>
                    <a:pt x="1103044" y="798517"/>
                  </a:cubicBezTo>
                  <a:cubicBezTo>
                    <a:pt x="1099596" y="779553"/>
                    <a:pt x="1111664" y="767485"/>
                    <a:pt x="1116836" y="751969"/>
                  </a:cubicBezTo>
                  <a:cubicBezTo>
                    <a:pt x="1118560" y="748521"/>
                    <a:pt x="1118560" y="745073"/>
                    <a:pt x="1120284" y="739901"/>
                  </a:cubicBezTo>
                  <a:cubicBezTo>
                    <a:pt x="1120284" y="739901"/>
                    <a:pt x="1120284" y="739901"/>
                    <a:pt x="1120284" y="739901"/>
                  </a:cubicBezTo>
                  <a:cubicBezTo>
                    <a:pt x="1118560" y="743349"/>
                    <a:pt x="1118560" y="746797"/>
                    <a:pt x="1116836" y="751969"/>
                  </a:cubicBezTo>
                  <a:cubicBezTo>
                    <a:pt x="1116836" y="751969"/>
                    <a:pt x="1116836" y="751969"/>
                    <a:pt x="1116836" y="751969"/>
                  </a:cubicBezTo>
                  <a:cubicBezTo>
                    <a:pt x="1111664" y="767485"/>
                    <a:pt x="1099596" y="779553"/>
                    <a:pt x="1103044" y="798517"/>
                  </a:cubicBezTo>
                  <a:cubicBezTo>
                    <a:pt x="1109940" y="836445"/>
                    <a:pt x="1142696" y="850237"/>
                    <a:pt x="1163384" y="876097"/>
                  </a:cubicBezTo>
                  <a:close/>
                  <a:moveTo>
                    <a:pt x="785829" y="770933"/>
                  </a:moveTo>
                  <a:cubicBezTo>
                    <a:pt x="787553" y="772657"/>
                    <a:pt x="789277" y="774381"/>
                    <a:pt x="791001" y="776105"/>
                  </a:cubicBezTo>
                  <a:cubicBezTo>
                    <a:pt x="791001" y="776105"/>
                    <a:pt x="791001" y="776105"/>
                    <a:pt x="791001" y="776105"/>
                  </a:cubicBezTo>
                  <a:cubicBezTo>
                    <a:pt x="789277" y="776105"/>
                    <a:pt x="787553" y="772657"/>
                    <a:pt x="785829" y="770933"/>
                  </a:cubicBezTo>
                  <a:close/>
                  <a:moveTo>
                    <a:pt x="818585" y="784725"/>
                  </a:moveTo>
                  <a:cubicBezTo>
                    <a:pt x="820309" y="783001"/>
                    <a:pt x="820309" y="777829"/>
                    <a:pt x="822033" y="777829"/>
                  </a:cubicBezTo>
                  <a:cubicBezTo>
                    <a:pt x="823757" y="777829"/>
                    <a:pt x="827205" y="779553"/>
                    <a:pt x="828929" y="781277"/>
                  </a:cubicBezTo>
                  <a:lnTo>
                    <a:pt x="828929" y="781277"/>
                  </a:lnTo>
                  <a:cubicBezTo>
                    <a:pt x="828929" y="781277"/>
                    <a:pt x="828929" y="781277"/>
                    <a:pt x="828929" y="781277"/>
                  </a:cubicBezTo>
                  <a:cubicBezTo>
                    <a:pt x="827205" y="779553"/>
                    <a:pt x="823757" y="777829"/>
                    <a:pt x="822033" y="777829"/>
                  </a:cubicBezTo>
                  <a:cubicBezTo>
                    <a:pt x="820309" y="779553"/>
                    <a:pt x="818585" y="783001"/>
                    <a:pt x="818585" y="784725"/>
                  </a:cubicBezTo>
                  <a:lnTo>
                    <a:pt x="818585" y="784725"/>
                  </a:lnTo>
                  <a:close/>
                  <a:moveTo>
                    <a:pt x="777209" y="845065"/>
                  </a:moveTo>
                  <a:cubicBezTo>
                    <a:pt x="777209" y="845065"/>
                    <a:pt x="775485" y="843341"/>
                    <a:pt x="775485" y="843341"/>
                  </a:cubicBezTo>
                  <a:cubicBezTo>
                    <a:pt x="775485" y="841617"/>
                    <a:pt x="773761" y="841617"/>
                    <a:pt x="773761" y="839893"/>
                  </a:cubicBezTo>
                  <a:cubicBezTo>
                    <a:pt x="773761" y="841617"/>
                    <a:pt x="775485" y="841617"/>
                    <a:pt x="775485" y="843341"/>
                  </a:cubicBezTo>
                  <a:cubicBezTo>
                    <a:pt x="775485" y="843341"/>
                    <a:pt x="775485" y="843341"/>
                    <a:pt x="777209" y="845065"/>
                  </a:cubicBezTo>
                  <a:close/>
                  <a:moveTo>
                    <a:pt x="758245" y="724385"/>
                  </a:moveTo>
                  <a:cubicBezTo>
                    <a:pt x="758245" y="726109"/>
                    <a:pt x="758245" y="726109"/>
                    <a:pt x="758245" y="727833"/>
                  </a:cubicBezTo>
                  <a:cubicBezTo>
                    <a:pt x="756521" y="738177"/>
                    <a:pt x="758245" y="743349"/>
                    <a:pt x="763417" y="750245"/>
                  </a:cubicBezTo>
                  <a:cubicBezTo>
                    <a:pt x="758245" y="743349"/>
                    <a:pt x="756521" y="736453"/>
                    <a:pt x="758245" y="726109"/>
                  </a:cubicBezTo>
                  <a:cubicBezTo>
                    <a:pt x="758245" y="726109"/>
                    <a:pt x="758245" y="724385"/>
                    <a:pt x="758245" y="724385"/>
                  </a:cubicBezTo>
                  <a:close/>
                  <a:moveTo>
                    <a:pt x="718593" y="781277"/>
                  </a:moveTo>
                  <a:cubicBezTo>
                    <a:pt x="732385" y="774381"/>
                    <a:pt x="746177" y="776105"/>
                    <a:pt x="759969" y="783001"/>
                  </a:cubicBezTo>
                  <a:cubicBezTo>
                    <a:pt x="746177" y="776105"/>
                    <a:pt x="730661" y="774381"/>
                    <a:pt x="718593" y="781277"/>
                  </a:cubicBezTo>
                  <a:cubicBezTo>
                    <a:pt x="699629" y="791621"/>
                    <a:pt x="680666" y="800241"/>
                    <a:pt x="659978" y="795069"/>
                  </a:cubicBezTo>
                  <a:cubicBezTo>
                    <a:pt x="651358" y="793345"/>
                    <a:pt x="649634" y="801965"/>
                    <a:pt x="647910" y="808861"/>
                  </a:cubicBezTo>
                  <a:lnTo>
                    <a:pt x="647910" y="808861"/>
                  </a:lnTo>
                  <a:cubicBezTo>
                    <a:pt x="649634" y="801965"/>
                    <a:pt x="649634" y="793345"/>
                    <a:pt x="659978" y="795069"/>
                  </a:cubicBezTo>
                  <a:cubicBezTo>
                    <a:pt x="680666" y="800241"/>
                    <a:pt x="699629" y="791621"/>
                    <a:pt x="718593" y="781277"/>
                  </a:cubicBezTo>
                  <a:close/>
                  <a:moveTo>
                    <a:pt x="647910" y="808861"/>
                  </a:moveTo>
                  <a:cubicBezTo>
                    <a:pt x="659978" y="834721"/>
                    <a:pt x="696182" y="843341"/>
                    <a:pt x="697905" y="877821"/>
                  </a:cubicBezTo>
                  <a:cubicBezTo>
                    <a:pt x="697905" y="884717"/>
                    <a:pt x="704801" y="884717"/>
                    <a:pt x="709973" y="886441"/>
                  </a:cubicBezTo>
                  <a:cubicBezTo>
                    <a:pt x="722041" y="888165"/>
                    <a:pt x="734109" y="893337"/>
                    <a:pt x="747901" y="889889"/>
                  </a:cubicBezTo>
                  <a:cubicBezTo>
                    <a:pt x="785829" y="881269"/>
                    <a:pt x="822033" y="888165"/>
                    <a:pt x="861685" y="901957"/>
                  </a:cubicBezTo>
                  <a:cubicBezTo>
                    <a:pt x="861685" y="901957"/>
                    <a:pt x="861685" y="901957"/>
                    <a:pt x="861685" y="901957"/>
                  </a:cubicBezTo>
                  <a:cubicBezTo>
                    <a:pt x="822033" y="888165"/>
                    <a:pt x="785829" y="881269"/>
                    <a:pt x="749625" y="889889"/>
                  </a:cubicBezTo>
                  <a:cubicBezTo>
                    <a:pt x="735833" y="893337"/>
                    <a:pt x="723765" y="888165"/>
                    <a:pt x="711697" y="886441"/>
                  </a:cubicBezTo>
                  <a:cubicBezTo>
                    <a:pt x="706525" y="886441"/>
                    <a:pt x="699629" y="884717"/>
                    <a:pt x="699629" y="877821"/>
                  </a:cubicBezTo>
                  <a:cubicBezTo>
                    <a:pt x="694457" y="841617"/>
                    <a:pt x="659978" y="834721"/>
                    <a:pt x="647910" y="808861"/>
                  </a:cubicBezTo>
                  <a:cubicBezTo>
                    <a:pt x="642738" y="808861"/>
                    <a:pt x="639290" y="810585"/>
                    <a:pt x="635842" y="812309"/>
                  </a:cubicBezTo>
                  <a:cubicBezTo>
                    <a:pt x="639290" y="808861"/>
                    <a:pt x="642738" y="808861"/>
                    <a:pt x="647910" y="808861"/>
                  </a:cubicBezTo>
                  <a:close/>
                  <a:moveTo>
                    <a:pt x="611706" y="1110560"/>
                  </a:moveTo>
                  <a:cubicBezTo>
                    <a:pt x="613430" y="1112284"/>
                    <a:pt x="615154" y="1114008"/>
                    <a:pt x="616878" y="1115732"/>
                  </a:cubicBezTo>
                  <a:cubicBezTo>
                    <a:pt x="615154" y="1114008"/>
                    <a:pt x="613430" y="1112284"/>
                    <a:pt x="611706" y="1110560"/>
                  </a:cubicBezTo>
                  <a:cubicBezTo>
                    <a:pt x="606534" y="1103664"/>
                    <a:pt x="601362" y="1093320"/>
                    <a:pt x="596190" y="1089872"/>
                  </a:cubicBezTo>
                  <a:cubicBezTo>
                    <a:pt x="603086" y="1093320"/>
                    <a:pt x="606534" y="1103664"/>
                    <a:pt x="611706" y="1110560"/>
                  </a:cubicBezTo>
                  <a:close/>
                  <a:moveTo>
                    <a:pt x="608258" y="1382950"/>
                  </a:moveTo>
                  <a:cubicBezTo>
                    <a:pt x="608258" y="1381226"/>
                    <a:pt x="608258" y="1381226"/>
                    <a:pt x="608258" y="1382950"/>
                  </a:cubicBezTo>
                  <a:cubicBezTo>
                    <a:pt x="642738" y="1407086"/>
                    <a:pt x="678942" y="1395018"/>
                    <a:pt x="713421" y="1403638"/>
                  </a:cubicBezTo>
                  <a:cubicBezTo>
                    <a:pt x="677218" y="1395018"/>
                    <a:pt x="641014" y="1407086"/>
                    <a:pt x="608258" y="1382950"/>
                  </a:cubicBezTo>
                  <a:cubicBezTo>
                    <a:pt x="608258" y="1382950"/>
                    <a:pt x="608258" y="1384674"/>
                    <a:pt x="608258" y="1384674"/>
                  </a:cubicBezTo>
                  <a:cubicBezTo>
                    <a:pt x="592742" y="1379503"/>
                    <a:pt x="577226" y="1372607"/>
                    <a:pt x="561710" y="1369159"/>
                  </a:cubicBezTo>
                  <a:cubicBezTo>
                    <a:pt x="577226" y="1372607"/>
                    <a:pt x="592742" y="1379503"/>
                    <a:pt x="608258" y="1382950"/>
                  </a:cubicBezTo>
                  <a:close/>
                  <a:moveTo>
                    <a:pt x="687562" y="1834637"/>
                  </a:moveTo>
                  <a:cubicBezTo>
                    <a:pt x="678942" y="1832912"/>
                    <a:pt x="680666" y="1843257"/>
                    <a:pt x="678942" y="1850152"/>
                  </a:cubicBezTo>
                  <a:cubicBezTo>
                    <a:pt x="678942" y="1857048"/>
                    <a:pt x="673770" y="1858772"/>
                    <a:pt x="666874" y="1858772"/>
                  </a:cubicBezTo>
                  <a:cubicBezTo>
                    <a:pt x="666874" y="1858772"/>
                    <a:pt x="666874" y="1858772"/>
                    <a:pt x="666874" y="1858772"/>
                  </a:cubicBezTo>
                  <a:cubicBezTo>
                    <a:pt x="672046" y="1858772"/>
                    <a:pt x="677218" y="1857048"/>
                    <a:pt x="678942" y="1850152"/>
                  </a:cubicBezTo>
                  <a:cubicBezTo>
                    <a:pt x="678942" y="1841532"/>
                    <a:pt x="678942" y="1831189"/>
                    <a:pt x="687562" y="1834637"/>
                  </a:cubicBezTo>
                  <a:close/>
                  <a:moveTo>
                    <a:pt x="587570" y="1432946"/>
                  </a:moveTo>
                  <a:cubicBezTo>
                    <a:pt x="592742" y="1446738"/>
                    <a:pt x="596190" y="1460530"/>
                    <a:pt x="608258" y="1469150"/>
                  </a:cubicBezTo>
                  <a:cubicBezTo>
                    <a:pt x="597914" y="1460530"/>
                    <a:pt x="594466" y="1446738"/>
                    <a:pt x="587570" y="1432946"/>
                  </a:cubicBezTo>
                  <a:cubicBezTo>
                    <a:pt x="578950" y="1410534"/>
                    <a:pt x="599638" y="1405362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599638" y="1405362"/>
                    <a:pt x="578950" y="1410534"/>
                    <a:pt x="587570" y="1432946"/>
                  </a:cubicBezTo>
                  <a:close/>
                  <a:moveTo>
                    <a:pt x="675494" y="1972556"/>
                  </a:moveTo>
                  <a:cubicBezTo>
                    <a:pt x="675494" y="1972556"/>
                    <a:pt x="675494" y="1972556"/>
                    <a:pt x="675494" y="1972556"/>
                  </a:cubicBezTo>
                  <a:cubicBezTo>
                    <a:pt x="666874" y="1974280"/>
                    <a:pt x="661702" y="1969108"/>
                    <a:pt x="659978" y="1963936"/>
                  </a:cubicBezTo>
                  <a:cubicBezTo>
                    <a:pt x="661702" y="1970832"/>
                    <a:pt x="666874" y="1974280"/>
                    <a:pt x="675494" y="1972556"/>
                  </a:cubicBezTo>
                  <a:close/>
                  <a:moveTo>
                    <a:pt x="666874" y="1891528"/>
                  </a:moveTo>
                  <a:cubicBezTo>
                    <a:pt x="672046" y="1891528"/>
                    <a:pt x="677218" y="1893252"/>
                    <a:pt x="678942" y="1903596"/>
                  </a:cubicBezTo>
                  <a:cubicBezTo>
                    <a:pt x="685838" y="1936352"/>
                    <a:pt x="691009" y="1948420"/>
                    <a:pt x="706525" y="1944972"/>
                  </a:cubicBezTo>
                  <a:cubicBezTo>
                    <a:pt x="691009" y="1950144"/>
                    <a:pt x="685838" y="1938076"/>
                    <a:pt x="678942" y="1903596"/>
                  </a:cubicBezTo>
                  <a:cubicBezTo>
                    <a:pt x="677218" y="1894976"/>
                    <a:pt x="672046" y="1893252"/>
                    <a:pt x="666874" y="1891528"/>
                  </a:cubicBezTo>
                  <a:close/>
                  <a:moveTo>
                    <a:pt x="709973" y="2191503"/>
                  </a:moveTo>
                  <a:cubicBezTo>
                    <a:pt x="703077" y="2201847"/>
                    <a:pt x="692734" y="2196675"/>
                    <a:pt x="684114" y="2198399"/>
                  </a:cubicBezTo>
                  <a:cubicBezTo>
                    <a:pt x="678942" y="2200123"/>
                    <a:pt x="673770" y="2201847"/>
                    <a:pt x="670322" y="2207019"/>
                  </a:cubicBezTo>
                  <a:cubicBezTo>
                    <a:pt x="672046" y="2201847"/>
                    <a:pt x="677218" y="2200123"/>
                    <a:pt x="684114" y="2198399"/>
                  </a:cubicBezTo>
                  <a:cubicBezTo>
                    <a:pt x="692734" y="2194951"/>
                    <a:pt x="703077" y="2201847"/>
                    <a:pt x="709973" y="2191503"/>
                  </a:cubicBezTo>
                  <a:close/>
                  <a:moveTo>
                    <a:pt x="1158211" y="2479410"/>
                  </a:moveTo>
                  <a:cubicBezTo>
                    <a:pt x="1161660" y="2477686"/>
                    <a:pt x="1163384" y="2475962"/>
                    <a:pt x="1166831" y="2474238"/>
                  </a:cubicBezTo>
                  <a:cubicBezTo>
                    <a:pt x="1165107" y="2474238"/>
                    <a:pt x="1161660" y="2477686"/>
                    <a:pt x="1158211" y="2479410"/>
                  </a:cubicBezTo>
                  <a:close/>
                  <a:moveTo>
                    <a:pt x="1199587" y="2715597"/>
                  </a:moveTo>
                  <a:cubicBezTo>
                    <a:pt x="1206483" y="2713873"/>
                    <a:pt x="1213379" y="2715597"/>
                    <a:pt x="1221999" y="2720769"/>
                  </a:cubicBezTo>
                  <a:cubicBezTo>
                    <a:pt x="1225447" y="2722493"/>
                    <a:pt x="1228895" y="2722493"/>
                    <a:pt x="1230619" y="2722493"/>
                  </a:cubicBezTo>
                  <a:cubicBezTo>
                    <a:pt x="1227171" y="2722493"/>
                    <a:pt x="1223723" y="2722493"/>
                    <a:pt x="1221999" y="2720769"/>
                  </a:cubicBezTo>
                  <a:cubicBezTo>
                    <a:pt x="1213379" y="2717321"/>
                    <a:pt x="1206483" y="2715597"/>
                    <a:pt x="1199587" y="2715597"/>
                  </a:cubicBezTo>
                  <a:close/>
                  <a:moveTo>
                    <a:pt x="1251307" y="2910408"/>
                  </a:moveTo>
                  <a:lnTo>
                    <a:pt x="1251307" y="2910408"/>
                  </a:lnTo>
                  <a:cubicBezTo>
                    <a:pt x="1256479" y="2898340"/>
                    <a:pt x="1275443" y="2894892"/>
                    <a:pt x="1280615" y="2881100"/>
                  </a:cubicBezTo>
                  <a:cubicBezTo>
                    <a:pt x="1275443" y="2894892"/>
                    <a:pt x="1256479" y="2898340"/>
                    <a:pt x="1251307" y="2910408"/>
                  </a:cubicBezTo>
                  <a:close/>
                  <a:moveTo>
                    <a:pt x="1277167" y="2838000"/>
                  </a:moveTo>
                  <a:cubicBezTo>
                    <a:pt x="1275443" y="2838000"/>
                    <a:pt x="1275443" y="2836276"/>
                    <a:pt x="1277167" y="2838000"/>
                  </a:cubicBezTo>
                  <a:cubicBezTo>
                    <a:pt x="1287511" y="2806968"/>
                    <a:pt x="1275443" y="2789728"/>
                    <a:pt x="1256479" y="2775936"/>
                  </a:cubicBezTo>
                  <a:cubicBezTo>
                    <a:pt x="1275443" y="2789728"/>
                    <a:pt x="1287511" y="2806968"/>
                    <a:pt x="1277167" y="2838000"/>
                  </a:cubicBezTo>
                  <a:cubicBezTo>
                    <a:pt x="1275443" y="2836276"/>
                    <a:pt x="1275443" y="2838000"/>
                    <a:pt x="1277167" y="2838000"/>
                  </a:cubicBezTo>
                  <a:close/>
                  <a:moveTo>
                    <a:pt x="1273719" y="2867308"/>
                  </a:moveTo>
                  <a:cubicBezTo>
                    <a:pt x="1275443" y="2867308"/>
                    <a:pt x="1278891" y="2867308"/>
                    <a:pt x="1280615" y="2867308"/>
                  </a:cubicBezTo>
                  <a:cubicBezTo>
                    <a:pt x="1280615" y="2862136"/>
                    <a:pt x="1280615" y="2855240"/>
                    <a:pt x="1280615" y="2850068"/>
                  </a:cubicBezTo>
                  <a:cubicBezTo>
                    <a:pt x="1280615" y="2855240"/>
                    <a:pt x="1280615" y="2862136"/>
                    <a:pt x="1280615" y="2867308"/>
                  </a:cubicBezTo>
                  <a:lnTo>
                    <a:pt x="1280615" y="2867308"/>
                  </a:lnTo>
                  <a:cubicBezTo>
                    <a:pt x="1278891" y="2867308"/>
                    <a:pt x="1275443" y="2867308"/>
                    <a:pt x="1273719" y="2867308"/>
                  </a:cubicBezTo>
                  <a:close/>
                  <a:moveTo>
                    <a:pt x="1509906" y="2613881"/>
                  </a:moveTo>
                  <a:cubicBezTo>
                    <a:pt x="1513354" y="2613881"/>
                    <a:pt x="1515078" y="2613881"/>
                    <a:pt x="1518526" y="2613881"/>
                  </a:cubicBezTo>
                  <a:cubicBezTo>
                    <a:pt x="1521974" y="2615605"/>
                    <a:pt x="1527146" y="2617329"/>
                    <a:pt x="1530594" y="2619053"/>
                  </a:cubicBezTo>
                  <a:cubicBezTo>
                    <a:pt x="1527146" y="2617329"/>
                    <a:pt x="1521974" y="2615605"/>
                    <a:pt x="1518526" y="2613881"/>
                  </a:cubicBezTo>
                  <a:cubicBezTo>
                    <a:pt x="1515078" y="2613881"/>
                    <a:pt x="1513354" y="2613881"/>
                    <a:pt x="1509906" y="2613881"/>
                  </a:cubicBezTo>
                  <a:close/>
                  <a:moveTo>
                    <a:pt x="1565074" y="2589745"/>
                  </a:moveTo>
                  <a:cubicBezTo>
                    <a:pt x="1563350" y="2591469"/>
                    <a:pt x="1563350" y="2593193"/>
                    <a:pt x="1563350" y="2596641"/>
                  </a:cubicBezTo>
                  <a:cubicBezTo>
                    <a:pt x="1561626" y="2594917"/>
                    <a:pt x="1563350" y="2591469"/>
                    <a:pt x="1565074" y="2589745"/>
                  </a:cubicBezTo>
                  <a:cubicBezTo>
                    <a:pt x="1566798" y="2586297"/>
                    <a:pt x="1568522" y="2582849"/>
                    <a:pt x="1570246" y="2579401"/>
                  </a:cubicBezTo>
                  <a:cubicBezTo>
                    <a:pt x="1568522" y="2582849"/>
                    <a:pt x="1566798" y="2586297"/>
                    <a:pt x="1565074" y="2589745"/>
                  </a:cubicBezTo>
                  <a:close/>
                  <a:moveTo>
                    <a:pt x="1568522" y="2684565"/>
                  </a:moveTo>
                  <a:cubicBezTo>
                    <a:pt x="1573694" y="2670773"/>
                    <a:pt x="1585762" y="2674221"/>
                    <a:pt x="1596106" y="2674221"/>
                  </a:cubicBezTo>
                  <a:cubicBezTo>
                    <a:pt x="1603002" y="2675945"/>
                    <a:pt x="1609898" y="2677669"/>
                    <a:pt x="1609898" y="2684565"/>
                  </a:cubicBezTo>
                  <a:cubicBezTo>
                    <a:pt x="1609898" y="2677669"/>
                    <a:pt x="1603002" y="2675945"/>
                    <a:pt x="1596106" y="2674221"/>
                  </a:cubicBezTo>
                  <a:cubicBezTo>
                    <a:pt x="1585762" y="2674221"/>
                    <a:pt x="1573694" y="2670773"/>
                    <a:pt x="1568522" y="2684565"/>
                  </a:cubicBezTo>
                  <a:cubicBezTo>
                    <a:pt x="1568522" y="2684565"/>
                    <a:pt x="1568522" y="2684565"/>
                    <a:pt x="1568522" y="2684565"/>
                  </a:cubicBezTo>
                  <a:close/>
                  <a:moveTo>
                    <a:pt x="1597830" y="2555266"/>
                  </a:moveTo>
                  <a:lnTo>
                    <a:pt x="1597830" y="2555266"/>
                  </a:lnTo>
                  <a:cubicBezTo>
                    <a:pt x="1585762" y="2544922"/>
                    <a:pt x="1590934" y="2529406"/>
                    <a:pt x="1589210" y="2515614"/>
                  </a:cubicBezTo>
                  <a:cubicBezTo>
                    <a:pt x="1585762" y="2496650"/>
                    <a:pt x="1577142" y="2491478"/>
                    <a:pt x="1561626" y="2501822"/>
                  </a:cubicBezTo>
                  <a:cubicBezTo>
                    <a:pt x="1553006" y="2508718"/>
                    <a:pt x="1544386" y="2513890"/>
                    <a:pt x="1534042" y="2513890"/>
                  </a:cubicBezTo>
                  <a:cubicBezTo>
                    <a:pt x="1534042" y="2513890"/>
                    <a:pt x="1534042" y="2513890"/>
                    <a:pt x="1534042" y="2513890"/>
                  </a:cubicBezTo>
                  <a:cubicBezTo>
                    <a:pt x="1528870" y="2513890"/>
                    <a:pt x="1523698" y="2513890"/>
                    <a:pt x="1518526" y="2513890"/>
                  </a:cubicBezTo>
                  <a:cubicBezTo>
                    <a:pt x="1518526" y="2506994"/>
                    <a:pt x="1518526" y="2500098"/>
                    <a:pt x="1521974" y="2494926"/>
                  </a:cubicBezTo>
                  <a:cubicBezTo>
                    <a:pt x="1518526" y="2500098"/>
                    <a:pt x="1518526" y="2506994"/>
                    <a:pt x="1518526" y="2513890"/>
                  </a:cubicBezTo>
                  <a:cubicBezTo>
                    <a:pt x="1523698" y="2513890"/>
                    <a:pt x="1528870" y="2513890"/>
                    <a:pt x="1534042" y="2513890"/>
                  </a:cubicBezTo>
                  <a:cubicBezTo>
                    <a:pt x="1546110" y="2513890"/>
                    <a:pt x="1553006" y="2508718"/>
                    <a:pt x="1561626" y="2501822"/>
                  </a:cubicBezTo>
                  <a:cubicBezTo>
                    <a:pt x="1577142" y="2491478"/>
                    <a:pt x="1585762" y="2498374"/>
                    <a:pt x="1589210" y="2515614"/>
                  </a:cubicBezTo>
                  <a:cubicBezTo>
                    <a:pt x="1592658" y="2529406"/>
                    <a:pt x="1585762" y="2544922"/>
                    <a:pt x="1597830" y="2555266"/>
                  </a:cubicBezTo>
                  <a:cubicBezTo>
                    <a:pt x="1603002" y="2555266"/>
                    <a:pt x="1609898" y="2553542"/>
                    <a:pt x="1613346" y="2556989"/>
                  </a:cubicBezTo>
                  <a:cubicBezTo>
                    <a:pt x="1625414" y="2567333"/>
                    <a:pt x="1634034" y="2572506"/>
                    <a:pt x="1639205" y="2567333"/>
                  </a:cubicBezTo>
                  <a:cubicBezTo>
                    <a:pt x="1632309" y="2572506"/>
                    <a:pt x="1623689" y="2567333"/>
                    <a:pt x="1613346" y="2556989"/>
                  </a:cubicBezTo>
                  <a:cubicBezTo>
                    <a:pt x="1609898" y="2553542"/>
                    <a:pt x="1603002" y="2555266"/>
                    <a:pt x="1597830" y="2555266"/>
                  </a:cubicBezTo>
                  <a:close/>
                  <a:moveTo>
                    <a:pt x="1547834" y="2463894"/>
                  </a:moveTo>
                  <a:cubicBezTo>
                    <a:pt x="1546110" y="2467342"/>
                    <a:pt x="1546110" y="2472514"/>
                    <a:pt x="1547834" y="2477686"/>
                  </a:cubicBezTo>
                  <a:cubicBezTo>
                    <a:pt x="1547834" y="2481134"/>
                    <a:pt x="1547834" y="2482858"/>
                    <a:pt x="1546110" y="2484582"/>
                  </a:cubicBezTo>
                  <a:cubicBezTo>
                    <a:pt x="1547834" y="2482858"/>
                    <a:pt x="1549558" y="2481134"/>
                    <a:pt x="1547834" y="2477686"/>
                  </a:cubicBezTo>
                  <a:cubicBezTo>
                    <a:pt x="1546110" y="2470790"/>
                    <a:pt x="1546110" y="2467342"/>
                    <a:pt x="1547834" y="2463894"/>
                  </a:cubicBezTo>
                  <a:close/>
                  <a:moveTo>
                    <a:pt x="1606450" y="2410450"/>
                  </a:moveTo>
                  <a:cubicBezTo>
                    <a:pt x="1606450" y="2401830"/>
                    <a:pt x="1606450" y="2394934"/>
                    <a:pt x="1603002" y="2391486"/>
                  </a:cubicBezTo>
                  <a:cubicBezTo>
                    <a:pt x="1604726" y="2394934"/>
                    <a:pt x="1606450" y="2401830"/>
                    <a:pt x="1606450" y="2410450"/>
                  </a:cubicBezTo>
                  <a:lnTo>
                    <a:pt x="1606450" y="2410450"/>
                  </a:lnTo>
                  <a:cubicBezTo>
                    <a:pt x="1606450" y="2412174"/>
                    <a:pt x="1604726" y="2413898"/>
                    <a:pt x="1603002" y="2415622"/>
                  </a:cubicBezTo>
                  <a:cubicBezTo>
                    <a:pt x="1604726" y="2415622"/>
                    <a:pt x="1604726" y="2412174"/>
                    <a:pt x="1606450" y="2410450"/>
                  </a:cubicBezTo>
                  <a:lnTo>
                    <a:pt x="1606450" y="2410450"/>
                  </a:lnTo>
                  <a:close/>
                  <a:moveTo>
                    <a:pt x="1634034" y="2410450"/>
                  </a:moveTo>
                  <a:cubicBezTo>
                    <a:pt x="1635757" y="2410450"/>
                    <a:pt x="1637481" y="2410450"/>
                    <a:pt x="1639205" y="2410450"/>
                  </a:cubicBezTo>
                  <a:lnTo>
                    <a:pt x="1639205" y="2410450"/>
                  </a:lnTo>
                  <a:cubicBezTo>
                    <a:pt x="1635757" y="2410450"/>
                    <a:pt x="1635757" y="2410450"/>
                    <a:pt x="1634034" y="2410450"/>
                  </a:cubicBezTo>
                  <a:close/>
                  <a:moveTo>
                    <a:pt x="1716785" y="2258739"/>
                  </a:moveTo>
                  <a:lnTo>
                    <a:pt x="1716785" y="2258739"/>
                  </a:lnTo>
                  <a:lnTo>
                    <a:pt x="1716785" y="2258739"/>
                  </a:lnTo>
                  <a:cubicBezTo>
                    <a:pt x="1718509" y="2258739"/>
                    <a:pt x="1720233" y="2258739"/>
                    <a:pt x="1721957" y="2258739"/>
                  </a:cubicBezTo>
                  <a:cubicBezTo>
                    <a:pt x="1720233" y="2258739"/>
                    <a:pt x="1718509" y="2258739"/>
                    <a:pt x="1716785" y="2258739"/>
                  </a:cubicBezTo>
                  <a:cubicBezTo>
                    <a:pt x="1716785" y="2265635"/>
                    <a:pt x="1716785" y="2272531"/>
                    <a:pt x="1716785" y="2279427"/>
                  </a:cubicBezTo>
                  <a:cubicBezTo>
                    <a:pt x="1713337" y="2305287"/>
                    <a:pt x="1711613" y="2313907"/>
                    <a:pt x="1720233" y="2315630"/>
                  </a:cubicBezTo>
                  <a:cubicBezTo>
                    <a:pt x="1711613" y="2313907"/>
                    <a:pt x="1713337" y="2305287"/>
                    <a:pt x="1716785" y="2279427"/>
                  </a:cubicBezTo>
                  <a:cubicBezTo>
                    <a:pt x="1718509" y="2272531"/>
                    <a:pt x="1716785" y="2265635"/>
                    <a:pt x="1716785" y="2258739"/>
                  </a:cubicBezTo>
                  <a:close/>
                  <a:moveTo>
                    <a:pt x="1723681" y="2260463"/>
                  </a:moveTo>
                  <a:cubicBezTo>
                    <a:pt x="1735749" y="2260463"/>
                    <a:pt x="1742645" y="2250119"/>
                    <a:pt x="1749541" y="2241499"/>
                  </a:cubicBezTo>
                  <a:cubicBezTo>
                    <a:pt x="1751265" y="2238051"/>
                    <a:pt x="1754713" y="2236327"/>
                    <a:pt x="1758161" y="2236327"/>
                  </a:cubicBezTo>
                  <a:cubicBezTo>
                    <a:pt x="1754713" y="2236327"/>
                    <a:pt x="1752989" y="2238051"/>
                    <a:pt x="1749541" y="2241499"/>
                  </a:cubicBezTo>
                  <a:cubicBezTo>
                    <a:pt x="1740921" y="2248395"/>
                    <a:pt x="1735749" y="2258739"/>
                    <a:pt x="1723681" y="2260463"/>
                  </a:cubicBezTo>
                  <a:close/>
                  <a:moveTo>
                    <a:pt x="1749541" y="2310458"/>
                  </a:moveTo>
                  <a:cubicBezTo>
                    <a:pt x="1749541" y="2310458"/>
                    <a:pt x="1749541" y="2310458"/>
                    <a:pt x="1749541" y="2310458"/>
                  </a:cubicBezTo>
                  <a:lnTo>
                    <a:pt x="1749541" y="2310458"/>
                  </a:lnTo>
                  <a:cubicBezTo>
                    <a:pt x="1754713" y="2300115"/>
                    <a:pt x="1765057" y="2301838"/>
                    <a:pt x="1773677" y="2301838"/>
                  </a:cubicBezTo>
                  <a:cubicBezTo>
                    <a:pt x="1773677" y="2301838"/>
                    <a:pt x="1773677" y="2301838"/>
                    <a:pt x="1773677" y="2301838"/>
                  </a:cubicBezTo>
                  <a:cubicBezTo>
                    <a:pt x="1765057" y="2301838"/>
                    <a:pt x="1754713" y="2300115"/>
                    <a:pt x="1749541" y="2310458"/>
                  </a:cubicBezTo>
                  <a:close/>
                  <a:moveTo>
                    <a:pt x="1771953" y="2065651"/>
                  </a:moveTo>
                  <a:cubicBezTo>
                    <a:pt x="1761609" y="2063928"/>
                    <a:pt x="1751265" y="2063928"/>
                    <a:pt x="1744369" y="2053584"/>
                  </a:cubicBezTo>
                  <a:cubicBezTo>
                    <a:pt x="1737473" y="2043240"/>
                    <a:pt x="1730577" y="2043240"/>
                    <a:pt x="1720233" y="2046688"/>
                  </a:cubicBezTo>
                  <a:cubicBezTo>
                    <a:pt x="1711613" y="2050136"/>
                    <a:pt x="1701269" y="2050136"/>
                    <a:pt x="1692649" y="2048412"/>
                  </a:cubicBezTo>
                  <a:cubicBezTo>
                    <a:pt x="1673685" y="2048412"/>
                    <a:pt x="1665065" y="2043240"/>
                    <a:pt x="1663341" y="2031172"/>
                  </a:cubicBezTo>
                  <a:cubicBezTo>
                    <a:pt x="1665065" y="2043240"/>
                    <a:pt x="1673685" y="2046688"/>
                    <a:pt x="1692649" y="2048412"/>
                  </a:cubicBezTo>
                  <a:cubicBezTo>
                    <a:pt x="1701269" y="2048412"/>
                    <a:pt x="1711613" y="2048412"/>
                    <a:pt x="1720233" y="2046688"/>
                  </a:cubicBezTo>
                  <a:cubicBezTo>
                    <a:pt x="1730577" y="2043240"/>
                    <a:pt x="1737473" y="2043240"/>
                    <a:pt x="1744369" y="2053584"/>
                  </a:cubicBezTo>
                  <a:cubicBezTo>
                    <a:pt x="1749541" y="2062204"/>
                    <a:pt x="1759885" y="2063928"/>
                    <a:pt x="1771953" y="2065651"/>
                  </a:cubicBezTo>
                  <a:cubicBezTo>
                    <a:pt x="1785745" y="2067376"/>
                    <a:pt x="1794365" y="2074271"/>
                    <a:pt x="1797813" y="2082891"/>
                  </a:cubicBezTo>
                  <a:cubicBezTo>
                    <a:pt x="1792641" y="2074271"/>
                    <a:pt x="1784021" y="2067376"/>
                    <a:pt x="1771953" y="2065651"/>
                  </a:cubicBezTo>
                  <a:close/>
                  <a:moveTo>
                    <a:pt x="1794365" y="2136335"/>
                  </a:moveTo>
                  <a:cubicBezTo>
                    <a:pt x="1796089" y="2136335"/>
                    <a:pt x="1796089" y="2138059"/>
                    <a:pt x="1797813" y="2138059"/>
                  </a:cubicBezTo>
                  <a:cubicBezTo>
                    <a:pt x="1799537" y="2138059"/>
                    <a:pt x="1799537" y="2136335"/>
                    <a:pt x="1801261" y="2136335"/>
                  </a:cubicBezTo>
                  <a:lnTo>
                    <a:pt x="1801261" y="2136335"/>
                  </a:lnTo>
                  <a:cubicBezTo>
                    <a:pt x="1799537" y="2136335"/>
                    <a:pt x="1799537" y="2138059"/>
                    <a:pt x="1797813" y="2138059"/>
                  </a:cubicBezTo>
                  <a:cubicBezTo>
                    <a:pt x="1796089" y="2138059"/>
                    <a:pt x="1794365" y="2136335"/>
                    <a:pt x="1794365" y="2136335"/>
                  </a:cubicBezTo>
                  <a:lnTo>
                    <a:pt x="1794365" y="2136335"/>
                  </a:lnTo>
                  <a:close/>
                  <a:moveTo>
                    <a:pt x="1935732" y="1919112"/>
                  </a:moveTo>
                  <a:cubicBezTo>
                    <a:pt x="1930560" y="1915664"/>
                    <a:pt x="1927112" y="1910492"/>
                    <a:pt x="1921940" y="1907044"/>
                  </a:cubicBezTo>
                  <a:lnTo>
                    <a:pt x="1921940" y="1907044"/>
                  </a:lnTo>
                  <a:cubicBezTo>
                    <a:pt x="1916768" y="1912216"/>
                    <a:pt x="1911596" y="1919112"/>
                    <a:pt x="1911596" y="1924284"/>
                  </a:cubicBezTo>
                  <a:cubicBezTo>
                    <a:pt x="1911596" y="1919112"/>
                    <a:pt x="1918492" y="1912216"/>
                    <a:pt x="1921940" y="1907044"/>
                  </a:cubicBezTo>
                  <a:lnTo>
                    <a:pt x="1921940" y="1907044"/>
                  </a:lnTo>
                  <a:cubicBezTo>
                    <a:pt x="1925388" y="1912216"/>
                    <a:pt x="1930560" y="1915664"/>
                    <a:pt x="1935732" y="1919112"/>
                  </a:cubicBezTo>
                  <a:close/>
                  <a:moveTo>
                    <a:pt x="1823673" y="2134611"/>
                  </a:moveTo>
                  <a:cubicBezTo>
                    <a:pt x="1823673" y="2134611"/>
                    <a:pt x="1823673" y="2132887"/>
                    <a:pt x="1821949" y="2132887"/>
                  </a:cubicBezTo>
                  <a:cubicBezTo>
                    <a:pt x="1820225" y="2131163"/>
                    <a:pt x="1820225" y="2131163"/>
                    <a:pt x="1818501" y="2129439"/>
                  </a:cubicBezTo>
                  <a:cubicBezTo>
                    <a:pt x="1820225" y="2129439"/>
                    <a:pt x="1821949" y="2131163"/>
                    <a:pt x="1821949" y="2132887"/>
                  </a:cubicBezTo>
                  <a:cubicBezTo>
                    <a:pt x="1823673" y="2132887"/>
                    <a:pt x="1823673" y="2134611"/>
                    <a:pt x="1823673" y="2134611"/>
                  </a:cubicBezTo>
                  <a:close/>
                  <a:moveTo>
                    <a:pt x="1846085" y="2013932"/>
                  </a:moveTo>
                  <a:cubicBezTo>
                    <a:pt x="1847808" y="2017380"/>
                    <a:pt x="1846085" y="2022552"/>
                    <a:pt x="1842637" y="2026000"/>
                  </a:cubicBezTo>
                  <a:cubicBezTo>
                    <a:pt x="1842637" y="2026000"/>
                    <a:pt x="1842637" y="2026000"/>
                    <a:pt x="1842637" y="2026000"/>
                  </a:cubicBezTo>
                  <a:cubicBezTo>
                    <a:pt x="1847808" y="2022552"/>
                    <a:pt x="1847808" y="2017380"/>
                    <a:pt x="1846085" y="2013932"/>
                  </a:cubicBezTo>
                  <a:close/>
                  <a:moveTo>
                    <a:pt x="1911596" y="2220811"/>
                  </a:moveTo>
                  <a:cubicBezTo>
                    <a:pt x="1901252" y="2220811"/>
                    <a:pt x="1892632" y="2232879"/>
                    <a:pt x="1884012" y="2232879"/>
                  </a:cubicBezTo>
                  <a:cubicBezTo>
                    <a:pt x="1892632" y="2232879"/>
                    <a:pt x="1901252" y="2220811"/>
                    <a:pt x="1911596" y="2220811"/>
                  </a:cubicBezTo>
                  <a:close/>
                  <a:moveTo>
                    <a:pt x="1951248" y="2219087"/>
                  </a:moveTo>
                  <a:cubicBezTo>
                    <a:pt x="1954696" y="2224259"/>
                    <a:pt x="1956420" y="2232879"/>
                    <a:pt x="1951248" y="2238051"/>
                  </a:cubicBezTo>
                  <a:cubicBezTo>
                    <a:pt x="1949524" y="2239775"/>
                    <a:pt x="1949524" y="2239775"/>
                    <a:pt x="1947800" y="2239775"/>
                  </a:cubicBezTo>
                  <a:cubicBezTo>
                    <a:pt x="1949524" y="2239775"/>
                    <a:pt x="1949524" y="2238051"/>
                    <a:pt x="1951248" y="2238051"/>
                  </a:cubicBezTo>
                  <a:cubicBezTo>
                    <a:pt x="1958144" y="2232879"/>
                    <a:pt x="1956420" y="2224259"/>
                    <a:pt x="1951248" y="2219087"/>
                  </a:cubicBezTo>
                  <a:cubicBezTo>
                    <a:pt x="1944352" y="2208743"/>
                    <a:pt x="1939180" y="2194951"/>
                    <a:pt x="1928836" y="2188055"/>
                  </a:cubicBezTo>
                  <a:cubicBezTo>
                    <a:pt x="1939180" y="2194951"/>
                    <a:pt x="1944352" y="2208743"/>
                    <a:pt x="1951248" y="2219087"/>
                  </a:cubicBezTo>
                  <a:close/>
                  <a:moveTo>
                    <a:pt x="1949524" y="2013932"/>
                  </a:moveTo>
                  <a:cubicBezTo>
                    <a:pt x="1951248" y="2019104"/>
                    <a:pt x="1958144" y="2022552"/>
                    <a:pt x="1963316" y="2022552"/>
                  </a:cubicBezTo>
                  <a:cubicBezTo>
                    <a:pt x="1963316" y="2022552"/>
                    <a:pt x="1963316" y="2022552"/>
                    <a:pt x="1963316" y="2022552"/>
                  </a:cubicBezTo>
                  <a:cubicBezTo>
                    <a:pt x="1956420" y="2022552"/>
                    <a:pt x="1951248" y="2019104"/>
                    <a:pt x="1949524" y="2013932"/>
                  </a:cubicBezTo>
                  <a:close/>
                  <a:moveTo>
                    <a:pt x="1959868" y="2081168"/>
                  </a:moveTo>
                  <a:cubicBezTo>
                    <a:pt x="1958144" y="2079443"/>
                    <a:pt x="1956420" y="2075996"/>
                    <a:pt x="1954696" y="2074271"/>
                  </a:cubicBezTo>
                  <a:lnTo>
                    <a:pt x="1954696" y="2074271"/>
                  </a:lnTo>
                  <a:cubicBezTo>
                    <a:pt x="1956420" y="2075996"/>
                    <a:pt x="1958144" y="2079443"/>
                    <a:pt x="1959868" y="2081168"/>
                  </a:cubicBezTo>
                  <a:close/>
                  <a:moveTo>
                    <a:pt x="1956420" y="2362178"/>
                  </a:moveTo>
                  <a:cubicBezTo>
                    <a:pt x="1956420" y="2362178"/>
                    <a:pt x="1956420" y="2362178"/>
                    <a:pt x="1956420" y="2362178"/>
                  </a:cubicBezTo>
                  <a:cubicBezTo>
                    <a:pt x="1958144" y="2363902"/>
                    <a:pt x="1961592" y="2363902"/>
                    <a:pt x="1963316" y="2363902"/>
                  </a:cubicBezTo>
                  <a:cubicBezTo>
                    <a:pt x="1961592" y="2363902"/>
                    <a:pt x="1958144" y="2362178"/>
                    <a:pt x="1956420" y="2362178"/>
                  </a:cubicBezTo>
                  <a:cubicBezTo>
                    <a:pt x="1951248" y="2375970"/>
                    <a:pt x="1944352" y="2381142"/>
                    <a:pt x="1935732" y="2382866"/>
                  </a:cubicBezTo>
                  <a:cubicBezTo>
                    <a:pt x="1944352" y="2381142"/>
                    <a:pt x="1951248" y="2374246"/>
                    <a:pt x="1956420" y="2362178"/>
                  </a:cubicBezTo>
                  <a:close/>
                  <a:moveTo>
                    <a:pt x="1958144" y="1932904"/>
                  </a:moveTo>
                  <a:cubicBezTo>
                    <a:pt x="1959868" y="1932904"/>
                    <a:pt x="1963316" y="1934628"/>
                    <a:pt x="1965040" y="1934628"/>
                  </a:cubicBezTo>
                  <a:lnTo>
                    <a:pt x="1965040" y="1934628"/>
                  </a:lnTo>
                  <a:cubicBezTo>
                    <a:pt x="1963316" y="1934628"/>
                    <a:pt x="1959868" y="1932904"/>
                    <a:pt x="1958144" y="1932904"/>
                  </a:cubicBezTo>
                  <a:close/>
                  <a:moveTo>
                    <a:pt x="1928836" y="1644997"/>
                  </a:moveTo>
                  <a:cubicBezTo>
                    <a:pt x="1927112" y="1644997"/>
                    <a:pt x="1925388" y="1644997"/>
                    <a:pt x="1923664" y="1644997"/>
                  </a:cubicBezTo>
                  <a:cubicBezTo>
                    <a:pt x="1925388" y="1644997"/>
                    <a:pt x="1927112" y="1644997"/>
                    <a:pt x="1928836" y="1644997"/>
                  </a:cubicBezTo>
                  <a:cubicBezTo>
                    <a:pt x="1954696" y="1643273"/>
                    <a:pt x="1985728" y="1638101"/>
                    <a:pt x="2002968" y="1607069"/>
                  </a:cubicBezTo>
                  <a:cubicBezTo>
                    <a:pt x="2002968" y="1607069"/>
                    <a:pt x="2002968" y="1607069"/>
                    <a:pt x="2002968" y="1607069"/>
                  </a:cubicBezTo>
                  <a:cubicBezTo>
                    <a:pt x="2004692" y="1603622"/>
                    <a:pt x="2008140" y="1601898"/>
                    <a:pt x="2009864" y="1598450"/>
                  </a:cubicBezTo>
                  <a:cubicBezTo>
                    <a:pt x="2008140" y="1596726"/>
                    <a:pt x="2006416" y="1593278"/>
                    <a:pt x="2004692" y="1593278"/>
                  </a:cubicBezTo>
                  <a:cubicBezTo>
                    <a:pt x="2006416" y="1595002"/>
                    <a:pt x="2008140" y="1596726"/>
                    <a:pt x="2009864" y="1598450"/>
                  </a:cubicBezTo>
                  <a:cubicBezTo>
                    <a:pt x="2015036" y="1598450"/>
                    <a:pt x="2020208" y="1598450"/>
                    <a:pt x="2025380" y="1598450"/>
                  </a:cubicBezTo>
                  <a:cubicBezTo>
                    <a:pt x="2030552" y="1577762"/>
                    <a:pt x="2035724" y="1569142"/>
                    <a:pt x="2049516" y="1569142"/>
                  </a:cubicBezTo>
                  <a:cubicBezTo>
                    <a:pt x="2035724" y="1570866"/>
                    <a:pt x="2030552" y="1577762"/>
                    <a:pt x="2025380" y="1598450"/>
                  </a:cubicBezTo>
                  <a:cubicBezTo>
                    <a:pt x="2025380" y="1598450"/>
                    <a:pt x="2027104" y="1600173"/>
                    <a:pt x="2027104" y="1600173"/>
                  </a:cubicBezTo>
                  <a:cubicBezTo>
                    <a:pt x="2027104" y="1600173"/>
                    <a:pt x="2025380" y="1598450"/>
                    <a:pt x="2025380" y="1598450"/>
                  </a:cubicBezTo>
                  <a:cubicBezTo>
                    <a:pt x="2020208" y="1598450"/>
                    <a:pt x="2015036" y="1598450"/>
                    <a:pt x="2009864" y="1598450"/>
                  </a:cubicBezTo>
                  <a:cubicBezTo>
                    <a:pt x="2008140" y="1601898"/>
                    <a:pt x="2004692" y="1603622"/>
                    <a:pt x="2002968" y="1607069"/>
                  </a:cubicBezTo>
                  <a:cubicBezTo>
                    <a:pt x="1987452" y="1638101"/>
                    <a:pt x="1956420" y="1643273"/>
                    <a:pt x="1928836" y="1644997"/>
                  </a:cubicBezTo>
                  <a:close/>
                  <a:moveTo>
                    <a:pt x="1977108" y="1991520"/>
                  </a:moveTo>
                  <a:cubicBezTo>
                    <a:pt x="1973660" y="1993244"/>
                    <a:pt x="1970212" y="1994968"/>
                    <a:pt x="1968488" y="1996692"/>
                  </a:cubicBezTo>
                  <a:cubicBezTo>
                    <a:pt x="1970212" y="1994968"/>
                    <a:pt x="1973660" y="1993244"/>
                    <a:pt x="1977108" y="1991520"/>
                  </a:cubicBezTo>
                  <a:cubicBezTo>
                    <a:pt x="1978832" y="1991520"/>
                    <a:pt x="1984004" y="1993244"/>
                    <a:pt x="1984004" y="1993244"/>
                  </a:cubicBezTo>
                  <a:cubicBezTo>
                    <a:pt x="1985728" y="2001864"/>
                    <a:pt x="1984004" y="2007036"/>
                    <a:pt x="1980556" y="2012208"/>
                  </a:cubicBezTo>
                  <a:cubicBezTo>
                    <a:pt x="1984004" y="2007036"/>
                    <a:pt x="1985728" y="2001864"/>
                    <a:pt x="1984004" y="1993244"/>
                  </a:cubicBezTo>
                  <a:cubicBezTo>
                    <a:pt x="1982280" y="1993244"/>
                    <a:pt x="1978832" y="1991520"/>
                    <a:pt x="1977108" y="1991520"/>
                  </a:cubicBezTo>
                  <a:close/>
                  <a:moveTo>
                    <a:pt x="2156403" y="2589745"/>
                  </a:moveTo>
                  <a:lnTo>
                    <a:pt x="2156403" y="2589745"/>
                  </a:lnTo>
                  <a:lnTo>
                    <a:pt x="2156403" y="2589745"/>
                  </a:lnTo>
                  <a:cubicBezTo>
                    <a:pt x="2161575" y="2589745"/>
                    <a:pt x="2166747" y="2589745"/>
                    <a:pt x="2171919" y="2589745"/>
                  </a:cubicBezTo>
                  <a:lnTo>
                    <a:pt x="2171919" y="2589745"/>
                  </a:lnTo>
                  <a:cubicBezTo>
                    <a:pt x="2171919" y="2589745"/>
                    <a:pt x="2171919" y="2589745"/>
                    <a:pt x="2171919" y="2589745"/>
                  </a:cubicBezTo>
                  <a:cubicBezTo>
                    <a:pt x="2166747" y="2589745"/>
                    <a:pt x="2161575" y="2589745"/>
                    <a:pt x="2156403" y="2589745"/>
                  </a:cubicBezTo>
                  <a:cubicBezTo>
                    <a:pt x="2147783" y="2589745"/>
                    <a:pt x="2140887" y="2586297"/>
                    <a:pt x="2135715" y="2579401"/>
                  </a:cubicBezTo>
                  <a:cubicBezTo>
                    <a:pt x="2140887" y="2586297"/>
                    <a:pt x="2147783" y="2589745"/>
                    <a:pt x="2156403" y="2589745"/>
                  </a:cubicBezTo>
                  <a:close/>
                  <a:moveTo>
                    <a:pt x="2168471" y="2451826"/>
                  </a:moveTo>
                  <a:cubicBezTo>
                    <a:pt x="2171919" y="2451826"/>
                    <a:pt x="2175367" y="2450102"/>
                    <a:pt x="2177091" y="2446654"/>
                  </a:cubicBezTo>
                  <a:cubicBezTo>
                    <a:pt x="2178815" y="2439758"/>
                    <a:pt x="2177091" y="2432862"/>
                    <a:pt x="2168471" y="2431138"/>
                  </a:cubicBezTo>
                  <a:cubicBezTo>
                    <a:pt x="2166747" y="2431138"/>
                    <a:pt x="2163299" y="2431138"/>
                    <a:pt x="2161575" y="2429414"/>
                  </a:cubicBezTo>
                  <a:cubicBezTo>
                    <a:pt x="2163299" y="2429414"/>
                    <a:pt x="2166747" y="2431138"/>
                    <a:pt x="2168471" y="2431138"/>
                  </a:cubicBezTo>
                  <a:cubicBezTo>
                    <a:pt x="2177091" y="2431138"/>
                    <a:pt x="2178815" y="2439758"/>
                    <a:pt x="2177091" y="2446654"/>
                  </a:cubicBezTo>
                  <a:cubicBezTo>
                    <a:pt x="2175367" y="2450102"/>
                    <a:pt x="2171919" y="2451826"/>
                    <a:pt x="2168471" y="2451826"/>
                  </a:cubicBezTo>
                  <a:close/>
                  <a:moveTo>
                    <a:pt x="2158127" y="2294943"/>
                  </a:moveTo>
                  <a:cubicBezTo>
                    <a:pt x="2154679" y="2294943"/>
                    <a:pt x="2149507" y="2294943"/>
                    <a:pt x="2146059" y="2294943"/>
                  </a:cubicBezTo>
                  <a:cubicBezTo>
                    <a:pt x="2149507" y="2293219"/>
                    <a:pt x="2154679" y="2294943"/>
                    <a:pt x="2158127" y="2294943"/>
                  </a:cubicBezTo>
                  <a:cubicBezTo>
                    <a:pt x="2165023" y="2294943"/>
                    <a:pt x="2171919" y="2298391"/>
                    <a:pt x="2180539" y="2298391"/>
                  </a:cubicBezTo>
                  <a:cubicBezTo>
                    <a:pt x="2171919" y="2298391"/>
                    <a:pt x="2165023" y="2294943"/>
                    <a:pt x="2158127" y="2294943"/>
                  </a:cubicBezTo>
                  <a:close/>
                  <a:moveTo>
                    <a:pt x="2185711" y="2400106"/>
                  </a:moveTo>
                  <a:cubicBezTo>
                    <a:pt x="2183987" y="2403554"/>
                    <a:pt x="2180539" y="2407002"/>
                    <a:pt x="2178815" y="2408726"/>
                  </a:cubicBezTo>
                  <a:cubicBezTo>
                    <a:pt x="2178815" y="2408726"/>
                    <a:pt x="2178815" y="2408726"/>
                    <a:pt x="2178815" y="2408726"/>
                  </a:cubicBezTo>
                  <a:cubicBezTo>
                    <a:pt x="2182263" y="2407002"/>
                    <a:pt x="2183987" y="2403554"/>
                    <a:pt x="2185711" y="2400106"/>
                  </a:cubicBezTo>
                  <a:close/>
                  <a:moveTo>
                    <a:pt x="2166747" y="2150127"/>
                  </a:moveTo>
                  <a:cubicBezTo>
                    <a:pt x="2156403" y="2151851"/>
                    <a:pt x="2146059" y="2153575"/>
                    <a:pt x="2142611" y="2170815"/>
                  </a:cubicBezTo>
                  <a:cubicBezTo>
                    <a:pt x="2142611" y="2170815"/>
                    <a:pt x="2142611" y="2170815"/>
                    <a:pt x="2142611" y="2170815"/>
                  </a:cubicBezTo>
                  <a:cubicBezTo>
                    <a:pt x="2146059" y="2155299"/>
                    <a:pt x="2156403" y="2151851"/>
                    <a:pt x="2166747" y="2150127"/>
                  </a:cubicBezTo>
                  <a:cubicBezTo>
                    <a:pt x="2182263" y="2148403"/>
                    <a:pt x="2192607" y="2139783"/>
                    <a:pt x="2190883" y="2124267"/>
                  </a:cubicBezTo>
                  <a:cubicBezTo>
                    <a:pt x="2190883" y="2124267"/>
                    <a:pt x="2190883" y="2124267"/>
                    <a:pt x="2190883" y="2124267"/>
                  </a:cubicBezTo>
                  <a:cubicBezTo>
                    <a:pt x="2192607" y="2141507"/>
                    <a:pt x="2182263" y="2148403"/>
                    <a:pt x="2166747" y="2150127"/>
                  </a:cubicBezTo>
                  <a:close/>
                  <a:moveTo>
                    <a:pt x="2189159" y="2119095"/>
                  </a:moveTo>
                  <a:cubicBezTo>
                    <a:pt x="2190883" y="2120819"/>
                    <a:pt x="2190883" y="2122543"/>
                    <a:pt x="2190883" y="2124267"/>
                  </a:cubicBezTo>
                  <a:cubicBezTo>
                    <a:pt x="2190883" y="2122543"/>
                    <a:pt x="2190883" y="2120819"/>
                    <a:pt x="2189159" y="2119095"/>
                  </a:cubicBezTo>
                  <a:close/>
                  <a:moveTo>
                    <a:pt x="2166747" y="1996692"/>
                  </a:moveTo>
                  <a:cubicBezTo>
                    <a:pt x="2139163" y="1996692"/>
                    <a:pt x="2127095" y="1991520"/>
                    <a:pt x="2120199" y="1977728"/>
                  </a:cubicBezTo>
                  <a:cubicBezTo>
                    <a:pt x="2127095" y="1991520"/>
                    <a:pt x="2139163" y="1996692"/>
                    <a:pt x="2166747" y="1996692"/>
                  </a:cubicBezTo>
                  <a:cubicBezTo>
                    <a:pt x="2189159" y="1996692"/>
                    <a:pt x="2201227" y="2013932"/>
                    <a:pt x="2220191" y="2020828"/>
                  </a:cubicBezTo>
                  <a:cubicBezTo>
                    <a:pt x="2237431" y="2027724"/>
                    <a:pt x="2246051" y="2031172"/>
                    <a:pt x="2259843" y="2012208"/>
                  </a:cubicBezTo>
                  <a:cubicBezTo>
                    <a:pt x="2278807" y="1986348"/>
                    <a:pt x="2296047" y="1982900"/>
                    <a:pt x="2318459" y="1996692"/>
                  </a:cubicBezTo>
                  <a:cubicBezTo>
                    <a:pt x="2325354" y="2000140"/>
                    <a:pt x="2330526" y="2003588"/>
                    <a:pt x="2330526" y="2012208"/>
                  </a:cubicBezTo>
                  <a:cubicBezTo>
                    <a:pt x="2330526" y="2012208"/>
                    <a:pt x="2330526" y="2012208"/>
                    <a:pt x="2330526" y="2012208"/>
                  </a:cubicBezTo>
                  <a:cubicBezTo>
                    <a:pt x="2330526" y="2003588"/>
                    <a:pt x="2325354" y="2000140"/>
                    <a:pt x="2318459" y="1996692"/>
                  </a:cubicBezTo>
                  <a:cubicBezTo>
                    <a:pt x="2296047" y="1984624"/>
                    <a:pt x="2278807" y="1986348"/>
                    <a:pt x="2259843" y="2012208"/>
                  </a:cubicBezTo>
                  <a:cubicBezTo>
                    <a:pt x="2247775" y="2031172"/>
                    <a:pt x="2237431" y="2027724"/>
                    <a:pt x="2220191" y="2020828"/>
                  </a:cubicBezTo>
                  <a:cubicBezTo>
                    <a:pt x="2201227" y="2013932"/>
                    <a:pt x="2189159" y="1996692"/>
                    <a:pt x="2166747" y="1996692"/>
                  </a:cubicBezTo>
                  <a:close/>
                  <a:moveTo>
                    <a:pt x="2285703" y="1546730"/>
                  </a:moveTo>
                  <a:cubicBezTo>
                    <a:pt x="2287427" y="1548454"/>
                    <a:pt x="2289151" y="1548454"/>
                    <a:pt x="2292599" y="1548454"/>
                  </a:cubicBezTo>
                  <a:cubicBezTo>
                    <a:pt x="2297771" y="1548454"/>
                    <a:pt x="2301219" y="1550178"/>
                    <a:pt x="2304667" y="1551902"/>
                  </a:cubicBezTo>
                  <a:cubicBezTo>
                    <a:pt x="2301219" y="1550178"/>
                    <a:pt x="2296047" y="1550178"/>
                    <a:pt x="2292599" y="1548454"/>
                  </a:cubicBezTo>
                  <a:cubicBezTo>
                    <a:pt x="2290875" y="1548454"/>
                    <a:pt x="2287427" y="1546730"/>
                    <a:pt x="2285703" y="1546730"/>
                  </a:cubicBezTo>
                  <a:close/>
                  <a:moveTo>
                    <a:pt x="2464998" y="1170899"/>
                  </a:moveTo>
                  <a:cubicBezTo>
                    <a:pt x="2454654" y="1179519"/>
                    <a:pt x="2437414" y="1186415"/>
                    <a:pt x="2432242" y="1201931"/>
                  </a:cubicBezTo>
                  <a:cubicBezTo>
                    <a:pt x="2437414" y="1186415"/>
                    <a:pt x="2454654" y="1179519"/>
                    <a:pt x="2464998" y="1170899"/>
                  </a:cubicBezTo>
                  <a:cubicBezTo>
                    <a:pt x="2489134" y="1151935"/>
                    <a:pt x="2502926" y="1157107"/>
                    <a:pt x="2527062" y="1181243"/>
                  </a:cubicBezTo>
                  <a:cubicBezTo>
                    <a:pt x="2533958" y="1188139"/>
                    <a:pt x="2540853" y="1195035"/>
                    <a:pt x="2547750" y="1200207"/>
                  </a:cubicBezTo>
                  <a:cubicBezTo>
                    <a:pt x="2552922" y="1205379"/>
                    <a:pt x="2556370" y="1208827"/>
                    <a:pt x="2552922" y="1213999"/>
                  </a:cubicBezTo>
                  <a:cubicBezTo>
                    <a:pt x="2556370" y="1208827"/>
                    <a:pt x="2552922" y="1205379"/>
                    <a:pt x="2547750" y="1200207"/>
                  </a:cubicBezTo>
                  <a:cubicBezTo>
                    <a:pt x="2540853" y="1195035"/>
                    <a:pt x="2533958" y="1188139"/>
                    <a:pt x="2527062" y="1181243"/>
                  </a:cubicBezTo>
                  <a:cubicBezTo>
                    <a:pt x="2502926" y="1157107"/>
                    <a:pt x="2489134" y="1151935"/>
                    <a:pt x="2464998" y="1170899"/>
                  </a:cubicBezTo>
                  <a:close/>
                  <a:moveTo>
                    <a:pt x="2575333" y="950228"/>
                  </a:moveTo>
                  <a:cubicBezTo>
                    <a:pt x="2546025" y="932988"/>
                    <a:pt x="2514994" y="920920"/>
                    <a:pt x="2482238" y="938160"/>
                  </a:cubicBezTo>
                  <a:cubicBezTo>
                    <a:pt x="2466722" y="946780"/>
                    <a:pt x="2454654" y="950228"/>
                    <a:pt x="2440862" y="931264"/>
                  </a:cubicBezTo>
                  <a:cubicBezTo>
                    <a:pt x="2433966" y="920920"/>
                    <a:pt x="2418450" y="915748"/>
                    <a:pt x="2408106" y="910576"/>
                  </a:cubicBezTo>
                  <a:cubicBezTo>
                    <a:pt x="2387418" y="900232"/>
                    <a:pt x="2377074" y="908852"/>
                    <a:pt x="2380522" y="934712"/>
                  </a:cubicBezTo>
                  <a:cubicBezTo>
                    <a:pt x="2382246" y="943332"/>
                    <a:pt x="2378798" y="948504"/>
                    <a:pt x="2373626" y="951952"/>
                  </a:cubicBezTo>
                  <a:cubicBezTo>
                    <a:pt x="2368454" y="955400"/>
                    <a:pt x="2361558" y="955400"/>
                    <a:pt x="2354662" y="951952"/>
                  </a:cubicBezTo>
                  <a:cubicBezTo>
                    <a:pt x="2352938" y="950228"/>
                    <a:pt x="2351214" y="948504"/>
                    <a:pt x="2349490" y="946780"/>
                  </a:cubicBezTo>
                  <a:cubicBezTo>
                    <a:pt x="2351214" y="948504"/>
                    <a:pt x="2352938" y="950228"/>
                    <a:pt x="2354662" y="951952"/>
                  </a:cubicBezTo>
                  <a:cubicBezTo>
                    <a:pt x="2359834" y="957124"/>
                    <a:pt x="2366730" y="957124"/>
                    <a:pt x="2373626" y="951952"/>
                  </a:cubicBezTo>
                  <a:cubicBezTo>
                    <a:pt x="2378798" y="948504"/>
                    <a:pt x="2382246" y="943332"/>
                    <a:pt x="2380522" y="934712"/>
                  </a:cubicBezTo>
                  <a:cubicBezTo>
                    <a:pt x="2377074" y="908852"/>
                    <a:pt x="2387418" y="900232"/>
                    <a:pt x="2408106" y="910576"/>
                  </a:cubicBezTo>
                  <a:cubicBezTo>
                    <a:pt x="2420174" y="915748"/>
                    <a:pt x="2433966" y="920920"/>
                    <a:pt x="2440862" y="931264"/>
                  </a:cubicBezTo>
                  <a:cubicBezTo>
                    <a:pt x="2454654" y="950228"/>
                    <a:pt x="2464998" y="946780"/>
                    <a:pt x="2482238" y="938160"/>
                  </a:cubicBezTo>
                  <a:cubicBezTo>
                    <a:pt x="2514994" y="920920"/>
                    <a:pt x="2546025" y="932988"/>
                    <a:pt x="2575333" y="950228"/>
                  </a:cubicBezTo>
                  <a:cubicBezTo>
                    <a:pt x="2577057" y="951952"/>
                    <a:pt x="2578782" y="953676"/>
                    <a:pt x="2580505" y="955400"/>
                  </a:cubicBezTo>
                  <a:cubicBezTo>
                    <a:pt x="2578782" y="953676"/>
                    <a:pt x="2577057" y="951952"/>
                    <a:pt x="2575333" y="950228"/>
                  </a:cubicBezTo>
                  <a:close/>
                  <a:moveTo>
                    <a:pt x="2473618" y="860581"/>
                  </a:moveTo>
                  <a:cubicBezTo>
                    <a:pt x="2478790" y="860581"/>
                    <a:pt x="2485686" y="860581"/>
                    <a:pt x="2490858" y="865753"/>
                  </a:cubicBezTo>
                  <a:cubicBezTo>
                    <a:pt x="2494306" y="867477"/>
                    <a:pt x="2496030" y="869201"/>
                    <a:pt x="2499478" y="870925"/>
                  </a:cubicBezTo>
                  <a:cubicBezTo>
                    <a:pt x="2496030" y="869201"/>
                    <a:pt x="2494306" y="867477"/>
                    <a:pt x="2490858" y="865753"/>
                  </a:cubicBezTo>
                  <a:cubicBezTo>
                    <a:pt x="2485686" y="860581"/>
                    <a:pt x="2478790" y="858857"/>
                    <a:pt x="2473618" y="860581"/>
                  </a:cubicBezTo>
                  <a:close/>
                  <a:moveTo>
                    <a:pt x="2504650" y="838169"/>
                  </a:moveTo>
                  <a:cubicBezTo>
                    <a:pt x="2496030" y="841617"/>
                    <a:pt x="2487410" y="848513"/>
                    <a:pt x="2478790" y="848513"/>
                  </a:cubicBezTo>
                  <a:cubicBezTo>
                    <a:pt x="2487410" y="848513"/>
                    <a:pt x="2496030" y="841617"/>
                    <a:pt x="2504650" y="838169"/>
                  </a:cubicBezTo>
                  <a:cubicBezTo>
                    <a:pt x="2513270" y="834721"/>
                    <a:pt x="2518442" y="832997"/>
                    <a:pt x="2525338" y="832997"/>
                  </a:cubicBezTo>
                  <a:cubicBezTo>
                    <a:pt x="2518442" y="832997"/>
                    <a:pt x="2511546" y="834721"/>
                    <a:pt x="2504650" y="838169"/>
                  </a:cubicBezTo>
                  <a:close/>
                  <a:moveTo>
                    <a:pt x="2489134" y="676113"/>
                  </a:moveTo>
                  <a:cubicBezTo>
                    <a:pt x="2483962" y="679561"/>
                    <a:pt x="2478790" y="684733"/>
                    <a:pt x="2475342" y="689905"/>
                  </a:cubicBezTo>
                  <a:cubicBezTo>
                    <a:pt x="2473618" y="693353"/>
                    <a:pt x="2470170" y="695077"/>
                    <a:pt x="2468446" y="696801"/>
                  </a:cubicBezTo>
                  <a:cubicBezTo>
                    <a:pt x="2471894" y="695077"/>
                    <a:pt x="2473618" y="693353"/>
                    <a:pt x="2475342" y="689905"/>
                  </a:cubicBezTo>
                  <a:cubicBezTo>
                    <a:pt x="2480514" y="686457"/>
                    <a:pt x="2483962" y="679561"/>
                    <a:pt x="2489134" y="676113"/>
                  </a:cubicBezTo>
                  <a:cubicBezTo>
                    <a:pt x="2490858" y="674389"/>
                    <a:pt x="2492582" y="674389"/>
                    <a:pt x="2494306" y="672666"/>
                  </a:cubicBezTo>
                  <a:cubicBezTo>
                    <a:pt x="2492582" y="674389"/>
                    <a:pt x="2490858" y="674389"/>
                    <a:pt x="2489134" y="676113"/>
                  </a:cubicBezTo>
                  <a:close/>
                  <a:moveTo>
                    <a:pt x="2477066" y="731281"/>
                  </a:moveTo>
                  <a:cubicBezTo>
                    <a:pt x="2456378" y="738177"/>
                    <a:pt x="2432242" y="738177"/>
                    <a:pt x="2409830" y="733005"/>
                  </a:cubicBezTo>
                  <a:cubicBezTo>
                    <a:pt x="2382246" y="726109"/>
                    <a:pt x="2352938" y="727833"/>
                    <a:pt x="2327079" y="712317"/>
                  </a:cubicBezTo>
                  <a:cubicBezTo>
                    <a:pt x="2320183" y="708869"/>
                    <a:pt x="2308114" y="707145"/>
                    <a:pt x="2297771" y="710593"/>
                  </a:cubicBezTo>
                  <a:cubicBezTo>
                    <a:pt x="2308114" y="707145"/>
                    <a:pt x="2318459" y="708869"/>
                    <a:pt x="2327079" y="712317"/>
                  </a:cubicBezTo>
                  <a:cubicBezTo>
                    <a:pt x="2352938" y="726109"/>
                    <a:pt x="2382246" y="724385"/>
                    <a:pt x="2409830" y="733005"/>
                  </a:cubicBezTo>
                  <a:cubicBezTo>
                    <a:pt x="2433966" y="738177"/>
                    <a:pt x="2456378" y="738177"/>
                    <a:pt x="2477066" y="731281"/>
                  </a:cubicBezTo>
                  <a:close/>
                  <a:moveTo>
                    <a:pt x="2146059" y="451994"/>
                  </a:moveTo>
                  <a:cubicBezTo>
                    <a:pt x="2144335" y="450270"/>
                    <a:pt x="2142611" y="450270"/>
                    <a:pt x="2142611" y="448546"/>
                  </a:cubicBezTo>
                  <a:cubicBezTo>
                    <a:pt x="2130543" y="431307"/>
                    <a:pt x="2109855" y="417515"/>
                    <a:pt x="2104684" y="395103"/>
                  </a:cubicBezTo>
                  <a:cubicBezTo>
                    <a:pt x="2099512" y="376139"/>
                    <a:pt x="2087444" y="369243"/>
                    <a:pt x="2073652" y="360623"/>
                  </a:cubicBezTo>
                  <a:cubicBezTo>
                    <a:pt x="2052964" y="346831"/>
                    <a:pt x="2025380" y="341659"/>
                    <a:pt x="2021932" y="305455"/>
                  </a:cubicBezTo>
                  <a:cubicBezTo>
                    <a:pt x="2021932" y="296835"/>
                    <a:pt x="2015036" y="291663"/>
                    <a:pt x="2008140" y="288215"/>
                  </a:cubicBezTo>
                  <a:cubicBezTo>
                    <a:pt x="2015036" y="291663"/>
                    <a:pt x="2020208" y="296835"/>
                    <a:pt x="2021932" y="305455"/>
                  </a:cubicBezTo>
                  <a:cubicBezTo>
                    <a:pt x="2025380" y="341659"/>
                    <a:pt x="2054688" y="346831"/>
                    <a:pt x="2073652" y="360623"/>
                  </a:cubicBezTo>
                  <a:cubicBezTo>
                    <a:pt x="2087444" y="370967"/>
                    <a:pt x="2099512" y="376139"/>
                    <a:pt x="2104684" y="395103"/>
                  </a:cubicBezTo>
                  <a:cubicBezTo>
                    <a:pt x="2109855" y="417515"/>
                    <a:pt x="2128819" y="429583"/>
                    <a:pt x="2142611" y="448546"/>
                  </a:cubicBezTo>
                  <a:cubicBezTo>
                    <a:pt x="2142611" y="450270"/>
                    <a:pt x="2144335" y="451994"/>
                    <a:pt x="2146059" y="451994"/>
                  </a:cubicBezTo>
                  <a:close/>
                  <a:moveTo>
                    <a:pt x="2109855" y="515782"/>
                  </a:moveTo>
                  <a:cubicBezTo>
                    <a:pt x="2113304" y="515782"/>
                    <a:pt x="2116751" y="515782"/>
                    <a:pt x="2118475" y="514058"/>
                  </a:cubicBezTo>
                  <a:cubicBezTo>
                    <a:pt x="2116751" y="514058"/>
                    <a:pt x="2113304" y="515782"/>
                    <a:pt x="2109855" y="515782"/>
                  </a:cubicBezTo>
                  <a:cubicBezTo>
                    <a:pt x="2070204" y="520954"/>
                    <a:pt x="2030552" y="531298"/>
                    <a:pt x="1989176" y="524402"/>
                  </a:cubicBezTo>
                  <a:cubicBezTo>
                    <a:pt x="1959868" y="519230"/>
                    <a:pt x="1946076" y="507162"/>
                    <a:pt x="1942628" y="472682"/>
                  </a:cubicBezTo>
                  <a:cubicBezTo>
                    <a:pt x="1940904" y="455442"/>
                    <a:pt x="1930560" y="450270"/>
                    <a:pt x="1918492" y="448546"/>
                  </a:cubicBezTo>
                  <a:cubicBezTo>
                    <a:pt x="1890908" y="445098"/>
                    <a:pt x="1863324" y="445098"/>
                    <a:pt x="1835741" y="453718"/>
                  </a:cubicBezTo>
                  <a:lnTo>
                    <a:pt x="1835741" y="453718"/>
                  </a:lnTo>
                  <a:cubicBezTo>
                    <a:pt x="1865048" y="445098"/>
                    <a:pt x="1890908" y="445098"/>
                    <a:pt x="1918492" y="448546"/>
                  </a:cubicBezTo>
                  <a:cubicBezTo>
                    <a:pt x="1928836" y="450270"/>
                    <a:pt x="1940904" y="455442"/>
                    <a:pt x="1942628" y="472682"/>
                  </a:cubicBezTo>
                  <a:cubicBezTo>
                    <a:pt x="1944352" y="507162"/>
                    <a:pt x="1959868" y="519230"/>
                    <a:pt x="1989176" y="524402"/>
                  </a:cubicBezTo>
                  <a:cubicBezTo>
                    <a:pt x="2030552" y="531298"/>
                    <a:pt x="2070204" y="520954"/>
                    <a:pt x="2109855" y="515782"/>
                  </a:cubicBezTo>
                  <a:close/>
                  <a:moveTo>
                    <a:pt x="1763333" y="377863"/>
                  </a:moveTo>
                  <a:cubicBezTo>
                    <a:pt x="1766781" y="379587"/>
                    <a:pt x="1771953" y="383035"/>
                    <a:pt x="1775401" y="389931"/>
                  </a:cubicBezTo>
                  <a:cubicBezTo>
                    <a:pt x="1777125" y="393379"/>
                    <a:pt x="1780573" y="395103"/>
                    <a:pt x="1782297" y="396827"/>
                  </a:cubicBezTo>
                  <a:cubicBezTo>
                    <a:pt x="1778849" y="395103"/>
                    <a:pt x="1777125" y="393379"/>
                    <a:pt x="1775401" y="389931"/>
                  </a:cubicBezTo>
                  <a:cubicBezTo>
                    <a:pt x="1770229" y="383035"/>
                    <a:pt x="1766781" y="379587"/>
                    <a:pt x="1763333" y="377863"/>
                  </a:cubicBezTo>
                  <a:close/>
                  <a:moveTo>
                    <a:pt x="1659893" y="641634"/>
                  </a:moveTo>
                  <a:cubicBezTo>
                    <a:pt x="1671961" y="643358"/>
                    <a:pt x="1680581" y="641634"/>
                    <a:pt x="1689201" y="636462"/>
                  </a:cubicBezTo>
                  <a:cubicBezTo>
                    <a:pt x="1680581" y="641634"/>
                    <a:pt x="1671961" y="643358"/>
                    <a:pt x="1659893" y="641634"/>
                  </a:cubicBezTo>
                  <a:cubicBezTo>
                    <a:pt x="1656445" y="641634"/>
                    <a:pt x="1651273" y="641634"/>
                    <a:pt x="1647825" y="643358"/>
                  </a:cubicBezTo>
                  <a:cubicBezTo>
                    <a:pt x="1651273" y="641634"/>
                    <a:pt x="1656445" y="641634"/>
                    <a:pt x="1659893" y="641634"/>
                  </a:cubicBezTo>
                  <a:close/>
                  <a:moveTo>
                    <a:pt x="1292683" y="791621"/>
                  </a:moveTo>
                  <a:cubicBezTo>
                    <a:pt x="1287511" y="807137"/>
                    <a:pt x="1277167" y="815757"/>
                    <a:pt x="1263375" y="819205"/>
                  </a:cubicBezTo>
                  <a:cubicBezTo>
                    <a:pt x="1277167" y="815757"/>
                    <a:pt x="1287511" y="807137"/>
                    <a:pt x="1292683" y="791621"/>
                  </a:cubicBezTo>
                  <a:cubicBezTo>
                    <a:pt x="1294407" y="784725"/>
                    <a:pt x="1297855" y="779553"/>
                    <a:pt x="1303027" y="777829"/>
                  </a:cubicBezTo>
                  <a:cubicBezTo>
                    <a:pt x="1297855" y="779553"/>
                    <a:pt x="1294407" y="783001"/>
                    <a:pt x="1292683" y="791621"/>
                  </a:cubicBezTo>
                  <a:close/>
                  <a:moveTo>
                    <a:pt x="1327163" y="860581"/>
                  </a:moveTo>
                  <a:cubicBezTo>
                    <a:pt x="1334059" y="860581"/>
                    <a:pt x="1339231" y="865753"/>
                    <a:pt x="1346127" y="864029"/>
                  </a:cubicBezTo>
                  <a:cubicBezTo>
                    <a:pt x="1340955" y="867477"/>
                    <a:pt x="1334059" y="862305"/>
                    <a:pt x="1327163" y="860581"/>
                  </a:cubicBezTo>
                  <a:cubicBezTo>
                    <a:pt x="1316819" y="860581"/>
                    <a:pt x="1304751" y="858857"/>
                    <a:pt x="1296131" y="864029"/>
                  </a:cubicBezTo>
                  <a:cubicBezTo>
                    <a:pt x="1306475" y="860581"/>
                    <a:pt x="1316819" y="860581"/>
                    <a:pt x="1327163" y="860581"/>
                  </a:cubicBezTo>
                  <a:close/>
                  <a:moveTo>
                    <a:pt x="1273719" y="891613"/>
                  </a:moveTo>
                  <a:cubicBezTo>
                    <a:pt x="1263375" y="896785"/>
                    <a:pt x="1249583" y="893337"/>
                    <a:pt x="1239239" y="900232"/>
                  </a:cubicBezTo>
                  <a:cubicBezTo>
                    <a:pt x="1251307" y="893337"/>
                    <a:pt x="1263375" y="896785"/>
                    <a:pt x="1273719" y="891613"/>
                  </a:cubicBezTo>
                  <a:close/>
                  <a:moveTo>
                    <a:pt x="1347851" y="657150"/>
                  </a:moveTo>
                  <a:cubicBezTo>
                    <a:pt x="1347851" y="657150"/>
                    <a:pt x="1347851" y="657150"/>
                    <a:pt x="1347851" y="657150"/>
                  </a:cubicBezTo>
                  <a:cubicBezTo>
                    <a:pt x="1353023" y="657150"/>
                    <a:pt x="1356471" y="655426"/>
                    <a:pt x="1359919" y="651978"/>
                  </a:cubicBezTo>
                  <a:cubicBezTo>
                    <a:pt x="1356471" y="655426"/>
                    <a:pt x="1353023" y="657150"/>
                    <a:pt x="1347851" y="657150"/>
                  </a:cubicBezTo>
                  <a:close/>
                  <a:moveTo>
                    <a:pt x="1363367" y="641634"/>
                  </a:moveTo>
                  <a:lnTo>
                    <a:pt x="1363367" y="641634"/>
                  </a:lnTo>
                  <a:cubicBezTo>
                    <a:pt x="1365091" y="639910"/>
                    <a:pt x="1366815" y="638186"/>
                    <a:pt x="1368539" y="636462"/>
                  </a:cubicBezTo>
                  <a:cubicBezTo>
                    <a:pt x="1366815" y="636462"/>
                    <a:pt x="1365091" y="639910"/>
                    <a:pt x="1363367" y="641634"/>
                  </a:cubicBezTo>
                  <a:close/>
                  <a:moveTo>
                    <a:pt x="1378883" y="624394"/>
                  </a:moveTo>
                  <a:lnTo>
                    <a:pt x="1378883" y="624394"/>
                  </a:lnTo>
                  <a:cubicBezTo>
                    <a:pt x="1387503" y="626118"/>
                    <a:pt x="1397846" y="631290"/>
                    <a:pt x="1404742" y="627842"/>
                  </a:cubicBezTo>
                  <a:cubicBezTo>
                    <a:pt x="1397846" y="631290"/>
                    <a:pt x="1387503" y="624394"/>
                    <a:pt x="1378883" y="624394"/>
                  </a:cubicBezTo>
                  <a:cubicBezTo>
                    <a:pt x="1378883" y="624394"/>
                    <a:pt x="1378883" y="624394"/>
                    <a:pt x="1378883" y="624394"/>
                  </a:cubicBezTo>
                  <a:lnTo>
                    <a:pt x="1378883" y="624394"/>
                  </a:lnTo>
                  <a:lnTo>
                    <a:pt x="1378883" y="624394"/>
                  </a:lnTo>
                  <a:close/>
                  <a:moveTo>
                    <a:pt x="1411638" y="772657"/>
                  </a:moveTo>
                  <a:cubicBezTo>
                    <a:pt x="1427154" y="760589"/>
                    <a:pt x="1425430" y="743349"/>
                    <a:pt x="1409914" y="719213"/>
                  </a:cubicBezTo>
                  <a:cubicBezTo>
                    <a:pt x="1399570" y="705421"/>
                    <a:pt x="1409914" y="691629"/>
                    <a:pt x="1413362" y="679561"/>
                  </a:cubicBezTo>
                  <a:cubicBezTo>
                    <a:pt x="1413362" y="676113"/>
                    <a:pt x="1415086" y="674389"/>
                    <a:pt x="1416810" y="672666"/>
                  </a:cubicBezTo>
                  <a:cubicBezTo>
                    <a:pt x="1415086" y="674389"/>
                    <a:pt x="1413362" y="677837"/>
                    <a:pt x="1413362" y="679561"/>
                  </a:cubicBezTo>
                  <a:cubicBezTo>
                    <a:pt x="1409914" y="693353"/>
                    <a:pt x="1399570" y="705421"/>
                    <a:pt x="1409914" y="719213"/>
                  </a:cubicBezTo>
                  <a:cubicBezTo>
                    <a:pt x="1425430" y="741625"/>
                    <a:pt x="1425430" y="758865"/>
                    <a:pt x="1411638" y="772657"/>
                  </a:cubicBezTo>
                  <a:close/>
                  <a:moveTo>
                    <a:pt x="1356471" y="498542"/>
                  </a:moveTo>
                  <a:cubicBezTo>
                    <a:pt x="1342679" y="501990"/>
                    <a:pt x="1332335" y="501990"/>
                    <a:pt x="1325439" y="496818"/>
                  </a:cubicBezTo>
                  <a:cubicBezTo>
                    <a:pt x="1332335" y="501990"/>
                    <a:pt x="1342679" y="503714"/>
                    <a:pt x="1356471" y="498542"/>
                  </a:cubicBezTo>
                  <a:cubicBezTo>
                    <a:pt x="1377159" y="493370"/>
                    <a:pt x="1397846" y="493370"/>
                    <a:pt x="1416810" y="501990"/>
                  </a:cubicBezTo>
                  <a:cubicBezTo>
                    <a:pt x="1397846" y="493370"/>
                    <a:pt x="1377159" y="493370"/>
                    <a:pt x="1356471" y="498542"/>
                  </a:cubicBezTo>
                  <a:close/>
                  <a:moveTo>
                    <a:pt x="1332335" y="674389"/>
                  </a:moveTo>
                  <a:cubicBezTo>
                    <a:pt x="1332335" y="674389"/>
                    <a:pt x="1332335" y="674389"/>
                    <a:pt x="1332335" y="674389"/>
                  </a:cubicBezTo>
                  <a:cubicBezTo>
                    <a:pt x="1315095" y="677837"/>
                    <a:pt x="1301303" y="683009"/>
                    <a:pt x="1282339" y="676113"/>
                  </a:cubicBezTo>
                  <a:cubicBezTo>
                    <a:pt x="1270271" y="672666"/>
                    <a:pt x="1258203" y="669218"/>
                    <a:pt x="1246135" y="667494"/>
                  </a:cubicBezTo>
                  <a:cubicBezTo>
                    <a:pt x="1258203" y="669218"/>
                    <a:pt x="1270271" y="670941"/>
                    <a:pt x="1282339" y="676113"/>
                  </a:cubicBezTo>
                  <a:cubicBezTo>
                    <a:pt x="1301303" y="683009"/>
                    <a:pt x="1315095" y="677837"/>
                    <a:pt x="1332335" y="674389"/>
                  </a:cubicBezTo>
                  <a:close/>
                  <a:moveTo>
                    <a:pt x="1280615" y="741625"/>
                  </a:moveTo>
                  <a:cubicBezTo>
                    <a:pt x="1284063" y="741625"/>
                    <a:pt x="1287511" y="741625"/>
                    <a:pt x="1292683" y="739901"/>
                  </a:cubicBezTo>
                  <a:cubicBezTo>
                    <a:pt x="1289235" y="741625"/>
                    <a:pt x="1284063" y="741625"/>
                    <a:pt x="1280615" y="741625"/>
                  </a:cubicBezTo>
                  <a:cubicBezTo>
                    <a:pt x="1266823" y="741625"/>
                    <a:pt x="1251307" y="741625"/>
                    <a:pt x="1235791" y="741625"/>
                  </a:cubicBezTo>
                  <a:cubicBezTo>
                    <a:pt x="1235791" y="741625"/>
                    <a:pt x="1235791" y="741625"/>
                    <a:pt x="1235791" y="741625"/>
                  </a:cubicBezTo>
                  <a:cubicBezTo>
                    <a:pt x="1251307" y="741625"/>
                    <a:pt x="1266823" y="741625"/>
                    <a:pt x="1280615" y="741625"/>
                  </a:cubicBezTo>
                  <a:close/>
                  <a:moveTo>
                    <a:pt x="1253031" y="822653"/>
                  </a:moveTo>
                  <a:cubicBezTo>
                    <a:pt x="1239239" y="827825"/>
                    <a:pt x="1227171" y="834721"/>
                    <a:pt x="1221999" y="850237"/>
                  </a:cubicBezTo>
                  <a:cubicBezTo>
                    <a:pt x="1220275" y="855409"/>
                    <a:pt x="1216827" y="857133"/>
                    <a:pt x="1213379" y="858857"/>
                  </a:cubicBezTo>
                  <a:cubicBezTo>
                    <a:pt x="1216827" y="857133"/>
                    <a:pt x="1220275" y="855409"/>
                    <a:pt x="1221999" y="850237"/>
                  </a:cubicBezTo>
                  <a:cubicBezTo>
                    <a:pt x="1227171" y="832997"/>
                    <a:pt x="1239239" y="826101"/>
                    <a:pt x="1253031" y="822653"/>
                  </a:cubicBezTo>
                  <a:close/>
                  <a:moveTo>
                    <a:pt x="1125456" y="624394"/>
                  </a:moveTo>
                  <a:cubicBezTo>
                    <a:pt x="1127180" y="617498"/>
                    <a:pt x="1125456" y="612326"/>
                    <a:pt x="1123732" y="607154"/>
                  </a:cubicBezTo>
                  <a:cubicBezTo>
                    <a:pt x="1125456" y="610602"/>
                    <a:pt x="1125456" y="615774"/>
                    <a:pt x="1125456" y="624394"/>
                  </a:cubicBezTo>
                  <a:lnTo>
                    <a:pt x="1125456" y="624394"/>
                  </a:lnTo>
                  <a:cubicBezTo>
                    <a:pt x="1104768" y="622670"/>
                    <a:pt x="1104768" y="650254"/>
                    <a:pt x="1090976" y="653702"/>
                  </a:cubicBezTo>
                  <a:cubicBezTo>
                    <a:pt x="1066840" y="658874"/>
                    <a:pt x="1063392" y="674389"/>
                    <a:pt x="1061668" y="691629"/>
                  </a:cubicBezTo>
                  <a:cubicBezTo>
                    <a:pt x="1061668" y="674389"/>
                    <a:pt x="1066840" y="658874"/>
                    <a:pt x="1090976" y="653702"/>
                  </a:cubicBezTo>
                  <a:cubicBezTo>
                    <a:pt x="1103044" y="650254"/>
                    <a:pt x="1104768" y="622670"/>
                    <a:pt x="1125456" y="624394"/>
                  </a:cubicBezTo>
                  <a:close/>
                  <a:moveTo>
                    <a:pt x="1061668" y="407171"/>
                  </a:moveTo>
                  <a:cubicBezTo>
                    <a:pt x="1049600" y="398551"/>
                    <a:pt x="1040980" y="393379"/>
                    <a:pt x="1037532" y="388207"/>
                  </a:cubicBezTo>
                  <a:cubicBezTo>
                    <a:pt x="1040980" y="393379"/>
                    <a:pt x="1047876" y="398551"/>
                    <a:pt x="1061668" y="407171"/>
                  </a:cubicBezTo>
                  <a:cubicBezTo>
                    <a:pt x="1073736" y="415791"/>
                    <a:pt x="1089252" y="419239"/>
                    <a:pt x="1099596" y="433031"/>
                  </a:cubicBezTo>
                  <a:cubicBezTo>
                    <a:pt x="1089252" y="419239"/>
                    <a:pt x="1073736" y="415791"/>
                    <a:pt x="1061668" y="407171"/>
                  </a:cubicBezTo>
                  <a:close/>
                  <a:moveTo>
                    <a:pt x="1061668" y="708869"/>
                  </a:moveTo>
                  <a:cubicBezTo>
                    <a:pt x="1061668" y="708869"/>
                    <a:pt x="1061668" y="708869"/>
                    <a:pt x="1061668" y="708869"/>
                  </a:cubicBezTo>
                  <a:cubicBezTo>
                    <a:pt x="1040980" y="705421"/>
                    <a:pt x="1020292" y="715765"/>
                    <a:pt x="997880" y="703697"/>
                  </a:cubicBezTo>
                  <a:cubicBezTo>
                    <a:pt x="984088" y="695077"/>
                    <a:pt x="963400" y="701973"/>
                    <a:pt x="959952" y="726109"/>
                  </a:cubicBezTo>
                  <a:cubicBezTo>
                    <a:pt x="968572" y="726109"/>
                    <a:pt x="978916" y="724385"/>
                    <a:pt x="984088" y="734729"/>
                  </a:cubicBezTo>
                  <a:cubicBezTo>
                    <a:pt x="985812" y="734729"/>
                    <a:pt x="989260" y="734729"/>
                    <a:pt x="992708" y="734729"/>
                  </a:cubicBezTo>
                  <a:lnTo>
                    <a:pt x="992708" y="734729"/>
                  </a:lnTo>
                  <a:cubicBezTo>
                    <a:pt x="990984" y="734729"/>
                    <a:pt x="987536" y="734729"/>
                    <a:pt x="984088" y="734729"/>
                  </a:cubicBezTo>
                  <a:cubicBezTo>
                    <a:pt x="961676" y="743349"/>
                    <a:pt x="947884" y="758865"/>
                    <a:pt x="953056" y="784725"/>
                  </a:cubicBezTo>
                  <a:cubicBezTo>
                    <a:pt x="953056" y="788173"/>
                    <a:pt x="953056" y="789897"/>
                    <a:pt x="953056" y="793345"/>
                  </a:cubicBezTo>
                  <a:cubicBezTo>
                    <a:pt x="973744" y="812309"/>
                    <a:pt x="1004776" y="812309"/>
                    <a:pt x="1025464" y="832997"/>
                  </a:cubicBezTo>
                  <a:cubicBezTo>
                    <a:pt x="1004776" y="812309"/>
                    <a:pt x="975468" y="810585"/>
                    <a:pt x="953056" y="793345"/>
                  </a:cubicBezTo>
                  <a:cubicBezTo>
                    <a:pt x="942712" y="793345"/>
                    <a:pt x="928921" y="803689"/>
                    <a:pt x="932368" y="807137"/>
                  </a:cubicBezTo>
                  <a:cubicBezTo>
                    <a:pt x="928921" y="803689"/>
                    <a:pt x="942712" y="793345"/>
                    <a:pt x="953056" y="793345"/>
                  </a:cubicBezTo>
                  <a:cubicBezTo>
                    <a:pt x="953056" y="789897"/>
                    <a:pt x="953056" y="788173"/>
                    <a:pt x="953056" y="784725"/>
                  </a:cubicBezTo>
                  <a:cubicBezTo>
                    <a:pt x="949608" y="757141"/>
                    <a:pt x="961676" y="741625"/>
                    <a:pt x="984088" y="734729"/>
                  </a:cubicBezTo>
                  <a:cubicBezTo>
                    <a:pt x="978916" y="724385"/>
                    <a:pt x="968572" y="726109"/>
                    <a:pt x="959952" y="726109"/>
                  </a:cubicBezTo>
                  <a:lnTo>
                    <a:pt x="959952" y="726109"/>
                  </a:lnTo>
                  <a:cubicBezTo>
                    <a:pt x="951332" y="729557"/>
                    <a:pt x="944436" y="715765"/>
                    <a:pt x="935817" y="726109"/>
                  </a:cubicBezTo>
                  <a:cubicBezTo>
                    <a:pt x="915129" y="731281"/>
                    <a:pt x="892717" y="731281"/>
                    <a:pt x="872029" y="726109"/>
                  </a:cubicBezTo>
                  <a:cubicBezTo>
                    <a:pt x="872029" y="726109"/>
                    <a:pt x="872029" y="726109"/>
                    <a:pt x="872029" y="726109"/>
                  </a:cubicBezTo>
                  <a:cubicBezTo>
                    <a:pt x="892717" y="731281"/>
                    <a:pt x="915129" y="731281"/>
                    <a:pt x="935817" y="726109"/>
                  </a:cubicBezTo>
                  <a:cubicBezTo>
                    <a:pt x="944436" y="717489"/>
                    <a:pt x="951332" y="729557"/>
                    <a:pt x="959952" y="726109"/>
                  </a:cubicBezTo>
                  <a:cubicBezTo>
                    <a:pt x="965124" y="701973"/>
                    <a:pt x="984088" y="695077"/>
                    <a:pt x="997880" y="703697"/>
                  </a:cubicBezTo>
                  <a:cubicBezTo>
                    <a:pt x="1018568" y="714041"/>
                    <a:pt x="1040980" y="705421"/>
                    <a:pt x="1061668" y="708869"/>
                  </a:cubicBezTo>
                  <a:close/>
                  <a:moveTo>
                    <a:pt x="1027188" y="591638"/>
                  </a:moveTo>
                  <a:cubicBezTo>
                    <a:pt x="1001328" y="591638"/>
                    <a:pt x="978916" y="577846"/>
                    <a:pt x="946160" y="584742"/>
                  </a:cubicBezTo>
                  <a:cubicBezTo>
                    <a:pt x="946160" y="584742"/>
                    <a:pt x="946160" y="584742"/>
                    <a:pt x="946160" y="584742"/>
                  </a:cubicBezTo>
                  <a:cubicBezTo>
                    <a:pt x="978916" y="579570"/>
                    <a:pt x="1001328" y="591638"/>
                    <a:pt x="1027188" y="591638"/>
                  </a:cubicBezTo>
                  <a:lnTo>
                    <a:pt x="1027188" y="591638"/>
                  </a:lnTo>
                  <a:close/>
                  <a:moveTo>
                    <a:pt x="958228" y="681285"/>
                  </a:moveTo>
                  <a:cubicBezTo>
                    <a:pt x="958228" y="681285"/>
                    <a:pt x="958228" y="681285"/>
                    <a:pt x="958228" y="681285"/>
                  </a:cubicBezTo>
                  <a:cubicBezTo>
                    <a:pt x="937540" y="679561"/>
                    <a:pt x="932368" y="676113"/>
                    <a:pt x="918577" y="658874"/>
                  </a:cubicBezTo>
                  <a:cubicBezTo>
                    <a:pt x="911681" y="650254"/>
                    <a:pt x="903061" y="646806"/>
                    <a:pt x="896165" y="653702"/>
                  </a:cubicBezTo>
                  <a:cubicBezTo>
                    <a:pt x="892717" y="657150"/>
                    <a:pt x="889269" y="660598"/>
                    <a:pt x="889269" y="664046"/>
                  </a:cubicBezTo>
                  <a:cubicBezTo>
                    <a:pt x="890993" y="660598"/>
                    <a:pt x="892717" y="657150"/>
                    <a:pt x="896165" y="653702"/>
                  </a:cubicBezTo>
                  <a:cubicBezTo>
                    <a:pt x="904785" y="646806"/>
                    <a:pt x="911681" y="648530"/>
                    <a:pt x="918577" y="658874"/>
                  </a:cubicBezTo>
                  <a:cubicBezTo>
                    <a:pt x="932368" y="676113"/>
                    <a:pt x="937540" y="679561"/>
                    <a:pt x="958228" y="681285"/>
                  </a:cubicBezTo>
                  <a:close/>
                  <a:moveTo>
                    <a:pt x="896165" y="596810"/>
                  </a:moveTo>
                  <a:cubicBezTo>
                    <a:pt x="894441" y="596810"/>
                    <a:pt x="894441" y="596810"/>
                    <a:pt x="894441" y="595086"/>
                  </a:cubicBezTo>
                  <a:cubicBezTo>
                    <a:pt x="894441" y="596810"/>
                    <a:pt x="896165" y="596810"/>
                    <a:pt x="896165" y="596810"/>
                  </a:cubicBezTo>
                  <a:cubicBezTo>
                    <a:pt x="899613" y="598534"/>
                    <a:pt x="903061" y="600258"/>
                    <a:pt x="906509" y="601982"/>
                  </a:cubicBezTo>
                  <a:cubicBezTo>
                    <a:pt x="903061" y="600258"/>
                    <a:pt x="899613" y="598534"/>
                    <a:pt x="896165" y="596810"/>
                  </a:cubicBezTo>
                  <a:close/>
                  <a:moveTo>
                    <a:pt x="887545" y="557158"/>
                  </a:moveTo>
                  <a:cubicBezTo>
                    <a:pt x="873753" y="536470"/>
                    <a:pt x="847893" y="531298"/>
                    <a:pt x="832377" y="515782"/>
                  </a:cubicBezTo>
                  <a:cubicBezTo>
                    <a:pt x="832377" y="515782"/>
                    <a:pt x="832377" y="515782"/>
                    <a:pt x="832377" y="515782"/>
                  </a:cubicBezTo>
                  <a:cubicBezTo>
                    <a:pt x="847893" y="531298"/>
                    <a:pt x="873753" y="536470"/>
                    <a:pt x="887545" y="557158"/>
                  </a:cubicBezTo>
                  <a:cubicBezTo>
                    <a:pt x="890993" y="562330"/>
                    <a:pt x="897889" y="565778"/>
                    <a:pt x="903061" y="570950"/>
                  </a:cubicBezTo>
                  <a:cubicBezTo>
                    <a:pt x="899613" y="565778"/>
                    <a:pt x="890993" y="560606"/>
                    <a:pt x="887545" y="557158"/>
                  </a:cubicBezTo>
                  <a:close/>
                  <a:moveTo>
                    <a:pt x="861685" y="460614"/>
                  </a:moveTo>
                  <a:cubicBezTo>
                    <a:pt x="851341" y="455442"/>
                    <a:pt x="842721" y="450270"/>
                    <a:pt x="835825" y="441650"/>
                  </a:cubicBezTo>
                  <a:cubicBezTo>
                    <a:pt x="835825" y="441650"/>
                    <a:pt x="835825" y="441650"/>
                    <a:pt x="835825" y="441650"/>
                  </a:cubicBezTo>
                  <a:cubicBezTo>
                    <a:pt x="842721" y="450270"/>
                    <a:pt x="851341" y="455442"/>
                    <a:pt x="861685" y="460614"/>
                  </a:cubicBezTo>
                  <a:cubicBezTo>
                    <a:pt x="866857" y="462338"/>
                    <a:pt x="870305" y="464062"/>
                    <a:pt x="873753" y="467510"/>
                  </a:cubicBezTo>
                  <a:cubicBezTo>
                    <a:pt x="870305" y="464062"/>
                    <a:pt x="865133" y="462338"/>
                    <a:pt x="861685" y="460614"/>
                  </a:cubicBezTo>
                  <a:close/>
                  <a:moveTo>
                    <a:pt x="622050" y="664046"/>
                  </a:moveTo>
                  <a:cubicBezTo>
                    <a:pt x="613430" y="664046"/>
                    <a:pt x="606534" y="667494"/>
                    <a:pt x="601362" y="674389"/>
                  </a:cubicBezTo>
                  <a:cubicBezTo>
                    <a:pt x="606534" y="667494"/>
                    <a:pt x="613430" y="664046"/>
                    <a:pt x="622050" y="664046"/>
                  </a:cubicBezTo>
                  <a:cubicBezTo>
                    <a:pt x="622050" y="664046"/>
                    <a:pt x="622050" y="664046"/>
                    <a:pt x="622050" y="664046"/>
                  </a:cubicBezTo>
                  <a:close/>
                  <a:moveTo>
                    <a:pt x="604810" y="719213"/>
                  </a:moveTo>
                  <a:cubicBezTo>
                    <a:pt x="601362" y="715765"/>
                    <a:pt x="596190" y="715765"/>
                    <a:pt x="592742" y="714041"/>
                  </a:cubicBezTo>
                  <a:lnTo>
                    <a:pt x="592742" y="714041"/>
                  </a:lnTo>
                  <a:cubicBezTo>
                    <a:pt x="592742" y="714041"/>
                    <a:pt x="592742" y="714041"/>
                    <a:pt x="592742" y="714041"/>
                  </a:cubicBezTo>
                  <a:cubicBezTo>
                    <a:pt x="596190" y="715765"/>
                    <a:pt x="601362" y="715765"/>
                    <a:pt x="604810" y="719213"/>
                  </a:cubicBezTo>
                  <a:close/>
                  <a:moveTo>
                    <a:pt x="599638" y="841617"/>
                  </a:moveTo>
                  <a:lnTo>
                    <a:pt x="599638" y="841617"/>
                  </a:lnTo>
                  <a:cubicBezTo>
                    <a:pt x="585846" y="832997"/>
                    <a:pt x="570330" y="834721"/>
                    <a:pt x="554814" y="834721"/>
                  </a:cubicBezTo>
                  <a:cubicBezTo>
                    <a:pt x="570330" y="834721"/>
                    <a:pt x="585846" y="834721"/>
                    <a:pt x="599638" y="841617"/>
                  </a:cubicBezTo>
                  <a:close/>
                  <a:moveTo>
                    <a:pt x="534126" y="1319163"/>
                  </a:moveTo>
                  <a:cubicBezTo>
                    <a:pt x="530678" y="1317439"/>
                    <a:pt x="530678" y="1312267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32402" y="1307095"/>
                    <a:pt x="534126" y="1307095"/>
                    <a:pt x="537574" y="1308819"/>
                  </a:cubicBezTo>
                  <a:cubicBezTo>
                    <a:pt x="535850" y="1307095"/>
                    <a:pt x="532402" y="1307095"/>
                    <a:pt x="528954" y="1307095"/>
                  </a:cubicBezTo>
                  <a:cubicBezTo>
                    <a:pt x="530678" y="1312267"/>
                    <a:pt x="530678" y="1317439"/>
                    <a:pt x="534126" y="1319163"/>
                  </a:cubicBezTo>
                  <a:close/>
                  <a:moveTo>
                    <a:pt x="513438" y="1624309"/>
                  </a:moveTo>
                  <a:cubicBezTo>
                    <a:pt x="525506" y="1617413"/>
                    <a:pt x="544470" y="1622585"/>
                    <a:pt x="559986" y="1620861"/>
                  </a:cubicBezTo>
                  <a:cubicBezTo>
                    <a:pt x="566882" y="1620861"/>
                    <a:pt x="577226" y="1617413"/>
                    <a:pt x="572054" y="1610518"/>
                  </a:cubicBezTo>
                  <a:cubicBezTo>
                    <a:pt x="572054" y="1610518"/>
                    <a:pt x="572054" y="1610518"/>
                    <a:pt x="572054" y="1610518"/>
                  </a:cubicBezTo>
                  <a:cubicBezTo>
                    <a:pt x="577226" y="1619138"/>
                    <a:pt x="566882" y="1620861"/>
                    <a:pt x="559986" y="1620861"/>
                  </a:cubicBezTo>
                  <a:cubicBezTo>
                    <a:pt x="544470" y="1622585"/>
                    <a:pt x="525506" y="1617413"/>
                    <a:pt x="513438" y="1624309"/>
                  </a:cubicBezTo>
                  <a:cubicBezTo>
                    <a:pt x="480682" y="1641549"/>
                    <a:pt x="453099" y="1627757"/>
                    <a:pt x="422067" y="1620861"/>
                  </a:cubicBezTo>
                  <a:cubicBezTo>
                    <a:pt x="416895" y="1619138"/>
                    <a:pt x="413447" y="1617413"/>
                    <a:pt x="409999" y="1613965"/>
                  </a:cubicBezTo>
                  <a:cubicBezTo>
                    <a:pt x="413447" y="1617413"/>
                    <a:pt x="416895" y="1619138"/>
                    <a:pt x="422067" y="1620861"/>
                  </a:cubicBezTo>
                  <a:cubicBezTo>
                    <a:pt x="453099" y="1627757"/>
                    <a:pt x="480682" y="1641549"/>
                    <a:pt x="513438" y="1624309"/>
                  </a:cubicBezTo>
                  <a:close/>
                  <a:moveTo>
                    <a:pt x="392759" y="2189779"/>
                  </a:moveTo>
                  <a:cubicBezTo>
                    <a:pt x="389311" y="2189779"/>
                    <a:pt x="384139" y="2191503"/>
                    <a:pt x="384139" y="2194951"/>
                  </a:cubicBezTo>
                  <a:cubicBezTo>
                    <a:pt x="382415" y="2198399"/>
                    <a:pt x="384139" y="2200123"/>
                    <a:pt x="385863" y="2201847"/>
                  </a:cubicBezTo>
                  <a:cubicBezTo>
                    <a:pt x="384139" y="2200123"/>
                    <a:pt x="384139" y="2198399"/>
                    <a:pt x="384139" y="2194951"/>
                  </a:cubicBezTo>
                  <a:cubicBezTo>
                    <a:pt x="384139" y="2191503"/>
                    <a:pt x="389311" y="2189779"/>
                    <a:pt x="392759" y="2189779"/>
                  </a:cubicBezTo>
                  <a:cubicBezTo>
                    <a:pt x="394483" y="2189779"/>
                    <a:pt x="396207" y="2189779"/>
                    <a:pt x="396207" y="2191503"/>
                  </a:cubicBezTo>
                  <a:cubicBezTo>
                    <a:pt x="396207" y="2189779"/>
                    <a:pt x="394483" y="2189779"/>
                    <a:pt x="392759" y="2189779"/>
                  </a:cubicBezTo>
                  <a:close/>
                  <a:moveTo>
                    <a:pt x="399655" y="2196675"/>
                  </a:moveTo>
                  <a:cubicBezTo>
                    <a:pt x="399655" y="2196675"/>
                    <a:pt x="399655" y="2196675"/>
                    <a:pt x="399655" y="2196675"/>
                  </a:cubicBezTo>
                  <a:cubicBezTo>
                    <a:pt x="399655" y="2200123"/>
                    <a:pt x="396207" y="2201847"/>
                    <a:pt x="394483" y="2203571"/>
                  </a:cubicBezTo>
                  <a:cubicBezTo>
                    <a:pt x="397931" y="2201847"/>
                    <a:pt x="399655" y="2200123"/>
                    <a:pt x="399655" y="2196675"/>
                  </a:cubicBezTo>
                  <a:close/>
                  <a:moveTo>
                    <a:pt x="377243" y="1877736"/>
                  </a:moveTo>
                  <a:cubicBezTo>
                    <a:pt x="377243" y="1877736"/>
                    <a:pt x="377243" y="1877736"/>
                    <a:pt x="377243" y="1877736"/>
                  </a:cubicBezTo>
                  <a:cubicBezTo>
                    <a:pt x="384139" y="1879460"/>
                    <a:pt x="389311" y="1881184"/>
                    <a:pt x="396207" y="1879460"/>
                  </a:cubicBezTo>
                  <a:cubicBezTo>
                    <a:pt x="389311" y="1881184"/>
                    <a:pt x="384139" y="1881184"/>
                    <a:pt x="377243" y="1877736"/>
                  </a:cubicBezTo>
                  <a:close/>
                  <a:moveTo>
                    <a:pt x="301387" y="1257099"/>
                  </a:moveTo>
                  <a:cubicBezTo>
                    <a:pt x="304835" y="1258823"/>
                    <a:pt x="308283" y="1260547"/>
                    <a:pt x="310007" y="1262271"/>
                  </a:cubicBezTo>
                  <a:cubicBezTo>
                    <a:pt x="308283" y="1258823"/>
                    <a:pt x="304835" y="1257099"/>
                    <a:pt x="301387" y="1257099"/>
                  </a:cubicBezTo>
                  <a:cubicBezTo>
                    <a:pt x="289319" y="1253651"/>
                    <a:pt x="277251" y="1246755"/>
                    <a:pt x="263459" y="1253651"/>
                  </a:cubicBezTo>
                  <a:cubicBezTo>
                    <a:pt x="256563" y="1257099"/>
                    <a:pt x="249667" y="1258823"/>
                    <a:pt x="242771" y="1255375"/>
                  </a:cubicBezTo>
                  <a:cubicBezTo>
                    <a:pt x="249667" y="1258823"/>
                    <a:pt x="256563" y="1257099"/>
                    <a:pt x="263459" y="1253651"/>
                  </a:cubicBezTo>
                  <a:cubicBezTo>
                    <a:pt x="277251" y="1246755"/>
                    <a:pt x="287595" y="1251927"/>
                    <a:pt x="301387" y="1257099"/>
                  </a:cubicBezTo>
                  <a:close/>
                  <a:moveTo>
                    <a:pt x="278975" y="1195035"/>
                  </a:moveTo>
                  <a:lnTo>
                    <a:pt x="278975" y="1195035"/>
                  </a:lnTo>
                  <a:cubicBezTo>
                    <a:pt x="278975" y="1195035"/>
                    <a:pt x="280699" y="1196759"/>
                    <a:pt x="282423" y="1196759"/>
                  </a:cubicBezTo>
                  <a:cubicBezTo>
                    <a:pt x="282423" y="1196759"/>
                    <a:pt x="282423" y="1196759"/>
                    <a:pt x="282423" y="1196759"/>
                  </a:cubicBezTo>
                  <a:lnTo>
                    <a:pt x="282423" y="1196759"/>
                  </a:lnTo>
                  <a:cubicBezTo>
                    <a:pt x="282423" y="1196759"/>
                    <a:pt x="282423" y="1196759"/>
                    <a:pt x="282423" y="1196759"/>
                  </a:cubicBezTo>
                  <a:cubicBezTo>
                    <a:pt x="280699" y="1196759"/>
                    <a:pt x="278975" y="1195035"/>
                    <a:pt x="278975" y="1195035"/>
                  </a:cubicBezTo>
                  <a:close/>
                  <a:moveTo>
                    <a:pt x="320351" y="1420878"/>
                  </a:moveTo>
                  <a:cubicBezTo>
                    <a:pt x="313455" y="1427774"/>
                    <a:pt x="306559" y="1422602"/>
                    <a:pt x="301387" y="1413982"/>
                  </a:cubicBezTo>
                  <a:cubicBezTo>
                    <a:pt x="296215" y="1405362"/>
                    <a:pt x="289319" y="1396742"/>
                    <a:pt x="278975" y="1403638"/>
                  </a:cubicBezTo>
                  <a:cubicBezTo>
                    <a:pt x="277251" y="1403638"/>
                    <a:pt x="277251" y="1405362"/>
                    <a:pt x="275527" y="1405362"/>
                  </a:cubicBezTo>
                  <a:cubicBezTo>
                    <a:pt x="277251" y="1405362"/>
                    <a:pt x="277251" y="1405362"/>
                    <a:pt x="278975" y="1403638"/>
                  </a:cubicBezTo>
                  <a:cubicBezTo>
                    <a:pt x="289319" y="1398466"/>
                    <a:pt x="296215" y="1405362"/>
                    <a:pt x="301387" y="1413982"/>
                  </a:cubicBezTo>
                  <a:cubicBezTo>
                    <a:pt x="306559" y="1422602"/>
                    <a:pt x="313455" y="1426050"/>
                    <a:pt x="320351" y="1420878"/>
                  </a:cubicBezTo>
                  <a:close/>
                  <a:moveTo>
                    <a:pt x="310007" y="1203655"/>
                  </a:moveTo>
                  <a:cubicBezTo>
                    <a:pt x="311731" y="1205379"/>
                    <a:pt x="311731" y="1207103"/>
                    <a:pt x="313455" y="1208827"/>
                  </a:cubicBezTo>
                  <a:cubicBezTo>
                    <a:pt x="313455" y="1208827"/>
                    <a:pt x="313455" y="1208827"/>
                    <a:pt x="315179" y="1210551"/>
                  </a:cubicBezTo>
                  <a:cubicBezTo>
                    <a:pt x="315179" y="1210551"/>
                    <a:pt x="313455" y="1208827"/>
                    <a:pt x="313455" y="1208827"/>
                  </a:cubicBezTo>
                  <a:cubicBezTo>
                    <a:pt x="311731" y="1207103"/>
                    <a:pt x="311731" y="1205379"/>
                    <a:pt x="310007" y="1203655"/>
                  </a:cubicBezTo>
                  <a:close/>
                  <a:moveTo>
                    <a:pt x="260011" y="1429498"/>
                  </a:moveTo>
                  <a:cubicBezTo>
                    <a:pt x="260011" y="1429498"/>
                    <a:pt x="260011" y="1429498"/>
                    <a:pt x="260011" y="1429498"/>
                  </a:cubicBezTo>
                  <a:cubicBezTo>
                    <a:pt x="261735" y="1429498"/>
                    <a:pt x="263459" y="1431222"/>
                    <a:pt x="263459" y="1432946"/>
                  </a:cubicBezTo>
                  <a:cubicBezTo>
                    <a:pt x="261735" y="1431222"/>
                    <a:pt x="261735" y="1431222"/>
                    <a:pt x="260011" y="1429498"/>
                  </a:cubicBezTo>
                  <a:close/>
                  <a:moveTo>
                    <a:pt x="260011" y="1446738"/>
                  </a:moveTo>
                  <a:cubicBezTo>
                    <a:pt x="258287" y="1446738"/>
                    <a:pt x="258287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8287" y="1446738"/>
                    <a:pt x="258287" y="1446738"/>
                    <a:pt x="260011" y="1446738"/>
                  </a:cubicBezTo>
                  <a:close/>
                  <a:moveTo>
                    <a:pt x="275527" y="1805329"/>
                  </a:moveTo>
                  <a:cubicBezTo>
                    <a:pt x="285871" y="1788089"/>
                    <a:pt x="301387" y="1786365"/>
                    <a:pt x="316903" y="1793261"/>
                  </a:cubicBezTo>
                  <a:cubicBezTo>
                    <a:pt x="334143" y="1798433"/>
                    <a:pt x="341039" y="1793261"/>
                    <a:pt x="346211" y="1777745"/>
                  </a:cubicBezTo>
                  <a:cubicBezTo>
                    <a:pt x="353107" y="1758781"/>
                    <a:pt x="360003" y="1750161"/>
                    <a:pt x="372071" y="1751885"/>
                  </a:cubicBezTo>
                  <a:cubicBezTo>
                    <a:pt x="361727" y="1750161"/>
                    <a:pt x="354831" y="1758781"/>
                    <a:pt x="346211" y="1777745"/>
                  </a:cubicBezTo>
                  <a:cubicBezTo>
                    <a:pt x="339315" y="1794985"/>
                    <a:pt x="332419" y="1800157"/>
                    <a:pt x="316903" y="1793261"/>
                  </a:cubicBezTo>
                  <a:cubicBezTo>
                    <a:pt x="301387" y="1786365"/>
                    <a:pt x="285871" y="1788089"/>
                    <a:pt x="275527" y="1805329"/>
                  </a:cubicBezTo>
                  <a:cubicBezTo>
                    <a:pt x="270355" y="1815673"/>
                    <a:pt x="261735" y="1815673"/>
                    <a:pt x="254839" y="1812225"/>
                  </a:cubicBezTo>
                  <a:cubicBezTo>
                    <a:pt x="261735" y="1815673"/>
                    <a:pt x="270355" y="1815673"/>
                    <a:pt x="275527" y="1805329"/>
                  </a:cubicBezTo>
                  <a:close/>
                  <a:moveTo>
                    <a:pt x="327247" y="1763953"/>
                  </a:moveTo>
                  <a:cubicBezTo>
                    <a:pt x="327247" y="1762229"/>
                    <a:pt x="328971" y="1760505"/>
                    <a:pt x="328971" y="1758781"/>
                  </a:cubicBezTo>
                  <a:lnTo>
                    <a:pt x="328971" y="1758781"/>
                  </a:lnTo>
                  <a:cubicBezTo>
                    <a:pt x="328971" y="1758781"/>
                    <a:pt x="328971" y="1758781"/>
                    <a:pt x="328971" y="1758781"/>
                  </a:cubicBezTo>
                  <a:cubicBezTo>
                    <a:pt x="327247" y="1762229"/>
                    <a:pt x="327247" y="1762229"/>
                    <a:pt x="327247" y="1763953"/>
                  </a:cubicBezTo>
                  <a:close/>
                  <a:moveTo>
                    <a:pt x="330695" y="1769125"/>
                  </a:moveTo>
                  <a:cubicBezTo>
                    <a:pt x="330695" y="1769125"/>
                    <a:pt x="332419" y="1769125"/>
                    <a:pt x="330695" y="1769125"/>
                  </a:cubicBezTo>
                  <a:cubicBezTo>
                    <a:pt x="332419" y="1769125"/>
                    <a:pt x="332419" y="1769125"/>
                    <a:pt x="332419" y="1767401"/>
                  </a:cubicBezTo>
                  <a:cubicBezTo>
                    <a:pt x="332419" y="1769125"/>
                    <a:pt x="332419" y="1769125"/>
                    <a:pt x="330695" y="1769125"/>
                  </a:cubicBezTo>
                  <a:cubicBezTo>
                    <a:pt x="332419" y="1769125"/>
                    <a:pt x="330695" y="1769125"/>
                    <a:pt x="330695" y="1769125"/>
                  </a:cubicBezTo>
                  <a:close/>
                  <a:moveTo>
                    <a:pt x="334143" y="1762229"/>
                  </a:moveTo>
                  <a:cubicBezTo>
                    <a:pt x="334143" y="1762229"/>
                    <a:pt x="335867" y="1762229"/>
                    <a:pt x="334143" y="1762229"/>
                  </a:cubicBezTo>
                  <a:cubicBezTo>
                    <a:pt x="334143" y="1763953"/>
                    <a:pt x="334143" y="1767401"/>
                    <a:pt x="332419" y="1767401"/>
                  </a:cubicBezTo>
                  <a:cubicBezTo>
                    <a:pt x="334143" y="1767401"/>
                    <a:pt x="334143" y="1763953"/>
                    <a:pt x="334143" y="1762229"/>
                  </a:cubicBezTo>
                  <a:cubicBezTo>
                    <a:pt x="335867" y="1762229"/>
                    <a:pt x="334143" y="1762229"/>
                    <a:pt x="334143" y="1762229"/>
                  </a:cubicBezTo>
                  <a:close/>
                  <a:moveTo>
                    <a:pt x="354831" y="1713957"/>
                  </a:moveTo>
                  <a:cubicBezTo>
                    <a:pt x="354831" y="1717405"/>
                    <a:pt x="354831" y="1719129"/>
                    <a:pt x="354831" y="1722577"/>
                  </a:cubicBezTo>
                  <a:cubicBezTo>
                    <a:pt x="354831" y="1722577"/>
                    <a:pt x="354831" y="1722577"/>
                    <a:pt x="354831" y="1722577"/>
                  </a:cubicBezTo>
                  <a:cubicBezTo>
                    <a:pt x="342763" y="1729473"/>
                    <a:pt x="330695" y="1741541"/>
                    <a:pt x="318627" y="1744989"/>
                  </a:cubicBezTo>
                  <a:cubicBezTo>
                    <a:pt x="303111" y="1748437"/>
                    <a:pt x="285871" y="1758781"/>
                    <a:pt x="270355" y="1757057"/>
                  </a:cubicBezTo>
                  <a:cubicBezTo>
                    <a:pt x="285871" y="1758781"/>
                    <a:pt x="303111" y="1750161"/>
                    <a:pt x="318627" y="1744989"/>
                  </a:cubicBezTo>
                  <a:cubicBezTo>
                    <a:pt x="332419" y="1741541"/>
                    <a:pt x="342763" y="1731197"/>
                    <a:pt x="354831" y="1722577"/>
                  </a:cubicBezTo>
                  <a:cubicBezTo>
                    <a:pt x="354831" y="1719129"/>
                    <a:pt x="354831" y="1717405"/>
                    <a:pt x="354831" y="1713957"/>
                  </a:cubicBezTo>
                  <a:cubicBezTo>
                    <a:pt x="334143" y="1694993"/>
                    <a:pt x="341039" y="1667409"/>
                    <a:pt x="332419" y="1643273"/>
                  </a:cubicBezTo>
                  <a:cubicBezTo>
                    <a:pt x="328971" y="1632929"/>
                    <a:pt x="337591" y="1624309"/>
                    <a:pt x="346211" y="1622585"/>
                  </a:cubicBezTo>
                  <a:cubicBezTo>
                    <a:pt x="353107" y="1620861"/>
                    <a:pt x="360003" y="1620861"/>
                    <a:pt x="365175" y="1617413"/>
                  </a:cubicBezTo>
                  <a:cubicBezTo>
                    <a:pt x="372071" y="1613965"/>
                    <a:pt x="382415" y="1612242"/>
                    <a:pt x="382415" y="1601898"/>
                  </a:cubicBezTo>
                  <a:cubicBezTo>
                    <a:pt x="382415" y="1600173"/>
                    <a:pt x="382415" y="1596726"/>
                    <a:pt x="380691" y="1595002"/>
                  </a:cubicBezTo>
                  <a:cubicBezTo>
                    <a:pt x="382415" y="1596726"/>
                    <a:pt x="382415" y="1598450"/>
                    <a:pt x="382415" y="1601898"/>
                  </a:cubicBezTo>
                  <a:cubicBezTo>
                    <a:pt x="382415" y="1612242"/>
                    <a:pt x="372071" y="1613965"/>
                    <a:pt x="365175" y="1617413"/>
                  </a:cubicBezTo>
                  <a:cubicBezTo>
                    <a:pt x="360003" y="1619138"/>
                    <a:pt x="351383" y="1619138"/>
                    <a:pt x="346211" y="1622585"/>
                  </a:cubicBezTo>
                  <a:cubicBezTo>
                    <a:pt x="335867" y="1626033"/>
                    <a:pt x="327247" y="1634653"/>
                    <a:pt x="332419" y="1643273"/>
                  </a:cubicBezTo>
                  <a:cubicBezTo>
                    <a:pt x="341039" y="1667409"/>
                    <a:pt x="332419" y="1694993"/>
                    <a:pt x="354831" y="1713957"/>
                  </a:cubicBezTo>
                  <a:cubicBezTo>
                    <a:pt x="366899" y="1682925"/>
                    <a:pt x="373795" y="1672581"/>
                    <a:pt x="389311" y="1674305"/>
                  </a:cubicBezTo>
                  <a:cubicBezTo>
                    <a:pt x="372071" y="1672581"/>
                    <a:pt x="366899" y="1682925"/>
                    <a:pt x="354831" y="1713957"/>
                  </a:cubicBezTo>
                  <a:close/>
                  <a:moveTo>
                    <a:pt x="327247" y="1517422"/>
                  </a:moveTo>
                  <a:cubicBezTo>
                    <a:pt x="327247" y="1519146"/>
                    <a:pt x="327247" y="1519146"/>
                    <a:pt x="327247" y="1520870"/>
                  </a:cubicBezTo>
                  <a:cubicBezTo>
                    <a:pt x="332419" y="1532938"/>
                    <a:pt x="342763" y="1526042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1039" y="1526042"/>
                    <a:pt x="330695" y="1531214"/>
                    <a:pt x="327247" y="1520870"/>
                  </a:cubicBezTo>
                  <a:cubicBezTo>
                    <a:pt x="327247" y="1519146"/>
                    <a:pt x="327247" y="1517422"/>
                    <a:pt x="327247" y="1517422"/>
                  </a:cubicBezTo>
                  <a:close/>
                  <a:moveTo>
                    <a:pt x="356555" y="1395018"/>
                  </a:moveTo>
                  <a:cubicBezTo>
                    <a:pt x="365175" y="1386399"/>
                    <a:pt x="372071" y="1377779"/>
                    <a:pt x="378967" y="1365711"/>
                  </a:cubicBezTo>
                  <a:lnTo>
                    <a:pt x="378967" y="1365711"/>
                  </a:lnTo>
                  <a:lnTo>
                    <a:pt x="378967" y="1365711"/>
                  </a:lnTo>
                  <a:cubicBezTo>
                    <a:pt x="391035" y="1367434"/>
                    <a:pt x="403103" y="1362263"/>
                    <a:pt x="415171" y="1370883"/>
                  </a:cubicBezTo>
                  <a:cubicBezTo>
                    <a:pt x="415171" y="1370883"/>
                    <a:pt x="415171" y="1370883"/>
                    <a:pt x="415171" y="1370883"/>
                  </a:cubicBezTo>
                  <a:cubicBezTo>
                    <a:pt x="403103" y="1362263"/>
                    <a:pt x="391035" y="1367434"/>
                    <a:pt x="378967" y="1365711"/>
                  </a:cubicBezTo>
                  <a:cubicBezTo>
                    <a:pt x="372071" y="1377779"/>
                    <a:pt x="365175" y="1388122"/>
                    <a:pt x="356555" y="1395018"/>
                  </a:cubicBezTo>
                  <a:cubicBezTo>
                    <a:pt x="353107" y="1389846"/>
                    <a:pt x="353107" y="1384674"/>
                    <a:pt x="354831" y="1379503"/>
                  </a:cubicBezTo>
                  <a:cubicBezTo>
                    <a:pt x="353107" y="1384674"/>
                    <a:pt x="353107" y="1389846"/>
                    <a:pt x="356555" y="1395018"/>
                  </a:cubicBezTo>
                  <a:close/>
                  <a:moveTo>
                    <a:pt x="358279" y="1579486"/>
                  </a:moveTo>
                  <a:cubicBezTo>
                    <a:pt x="358279" y="1581210"/>
                    <a:pt x="358279" y="1581210"/>
                    <a:pt x="360003" y="1582934"/>
                  </a:cubicBezTo>
                  <a:cubicBezTo>
                    <a:pt x="360003" y="1581210"/>
                    <a:pt x="358279" y="1581210"/>
                    <a:pt x="358279" y="1579486"/>
                  </a:cubicBezTo>
                  <a:cubicBezTo>
                    <a:pt x="384139" y="1576038"/>
                    <a:pt x="391035" y="1576038"/>
                    <a:pt x="397931" y="1593278"/>
                  </a:cubicBezTo>
                  <a:cubicBezTo>
                    <a:pt x="391035" y="1576038"/>
                    <a:pt x="385863" y="1576038"/>
                    <a:pt x="358279" y="1579486"/>
                  </a:cubicBezTo>
                  <a:close/>
                  <a:moveTo>
                    <a:pt x="382415" y="1412258"/>
                  </a:moveTo>
                  <a:cubicBezTo>
                    <a:pt x="382415" y="1412258"/>
                    <a:pt x="382415" y="1412258"/>
                    <a:pt x="382415" y="1412258"/>
                  </a:cubicBezTo>
                  <a:cubicBezTo>
                    <a:pt x="394483" y="1417430"/>
                    <a:pt x="404827" y="1407086"/>
                    <a:pt x="415171" y="1405362"/>
                  </a:cubicBezTo>
                  <a:cubicBezTo>
                    <a:pt x="420343" y="1405362"/>
                    <a:pt x="425515" y="1401914"/>
                    <a:pt x="428963" y="1407086"/>
                  </a:cubicBezTo>
                  <a:lnTo>
                    <a:pt x="428963" y="1407086"/>
                  </a:lnTo>
                  <a:cubicBezTo>
                    <a:pt x="425515" y="1401914"/>
                    <a:pt x="420343" y="1405362"/>
                    <a:pt x="415171" y="1405362"/>
                  </a:cubicBezTo>
                  <a:cubicBezTo>
                    <a:pt x="404827" y="1407086"/>
                    <a:pt x="394483" y="1417430"/>
                    <a:pt x="382415" y="1412258"/>
                  </a:cubicBezTo>
                  <a:close/>
                  <a:moveTo>
                    <a:pt x="459995" y="1089872"/>
                  </a:moveTo>
                  <a:cubicBezTo>
                    <a:pt x="454823" y="1079528"/>
                    <a:pt x="458270" y="1067460"/>
                    <a:pt x="459995" y="1057116"/>
                  </a:cubicBezTo>
                  <a:cubicBezTo>
                    <a:pt x="461718" y="1046772"/>
                    <a:pt x="458270" y="1039876"/>
                    <a:pt x="453099" y="1036428"/>
                  </a:cubicBezTo>
                  <a:cubicBezTo>
                    <a:pt x="458270" y="1038152"/>
                    <a:pt x="461718" y="1046772"/>
                    <a:pt x="459995" y="1057116"/>
                  </a:cubicBezTo>
                  <a:cubicBezTo>
                    <a:pt x="458270" y="1067460"/>
                    <a:pt x="454823" y="1079528"/>
                    <a:pt x="459995" y="1089872"/>
                  </a:cubicBezTo>
                  <a:cubicBezTo>
                    <a:pt x="465166" y="1101940"/>
                    <a:pt x="468614" y="1119180"/>
                    <a:pt x="478958" y="1126076"/>
                  </a:cubicBezTo>
                  <a:cubicBezTo>
                    <a:pt x="466890" y="1119180"/>
                    <a:pt x="465166" y="1101940"/>
                    <a:pt x="459995" y="1089872"/>
                  </a:cubicBezTo>
                  <a:close/>
                  <a:moveTo>
                    <a:pt x="387587" y="1065736"/>
                  </a:moveTo>
                  <a:cubicBezTo>
                    <a:pt x="394483" y="1065736"/>
                    <a:pt x="399655" y="1067460"/>
                    <a:pt x="403103" y="1070908"/>
                  </a:cubicBezTo>
                  <a:cubicBezTo>
                    <a:pt x="399655" y="1065736"/>
                    <a:pt x="394483" y="1064012"/>
                    <a:pt x="387587" y="1065736"/>
                  </a:cubicBezTo>
                  <a:cubicBezTo>
                    <a:pt x="370347" y="1067460"/>
                    <a:pt x="360003" y="1065736"/>
                    <a:pt x="354831" y="1062288"/>
                  </a:cubicBezTo>
                  <a:cubicBezTo>
                    <a:pt x="360003" y="1065736"/>
                    <a:pt x="370347" y="1065736"/>
                    <a:pt x="387587" y="1065736"/>
                  </a:cubicBezTo>
                  <a:close/>
                  <a:moveTo>
                    <a:pt x="334143" y="986432"/>
                  </a:moveTo>
                  <a:cubicBezTo>
                    <a:pt x="310007" y="984708"/>
                    <a:pt x="303111" y="1005396"/>
                    <a:pt x="299663" y="1024360"/>
                  </a:cubicBezTo>
                  <a:cubicBezTo>
                    <a:pt x="296215" y="1039876"/>
                    <a:pt x="301387" y="1050220"/>
                    <a:pt x="315179" y="1055392"/>
                  </a:cubicBezTo>
                  <a:cubicBezTo>
                    <a:pt x="301387" y="1051944"/>
                    <a:pt x="296215" y="1041600"/>
                    <a:pt x="299663" y="1024360"/>
                  </a:cubicBezTo>
                  <a:cubicBezTo>
                    <a:pt x="303111" y="1003672"/>
                    <a:pt x="308283" y="984708"/>
                    <a:pt x="334143" y="986432"/>
                  </a:cubicBezTo>
                  <a:cubicBezTo>
                    <a:pt x="335867" y="986432"/>
                    <a:pt x="337591" y="986432"/>
                    <a:pt x="337591" y="986432"/>
                  </a:cubicBezTo>
                  <a:lnTo>
                    <a:pt x="337591" y="986432"/>
                  </a:lnTo>
                  <a:cubicBezTo>
                    <a:pt x="335867" y="986432"/>
                    <a:pt x="334143" y="986432"/>
                    <a:pt x="334143" y="986432"/>
                  </a:cubicBezTo>
                  <a:close/>
                  <a:moveTo>
                    <a:pt x="322075" y="1055392"/>
                  </a:moveTo>
                  <a:cubicBezTo>
                    <a:pt x="322075" y="1055392"/>
                    <a:pt x="320351" y="1055392"/>
                    <a:pt x="320351" y="1055392"/>
                  </a:cubicBezTo>
                  <a:cubicBezTo>
                    <a:pt x="320351" y="1055392"/>
                    <a:pt x="320351" y="1055392"/>
                    <a:pt x="320351" y="1055392"/>
                  </a:cubicBezTo>
                  <a:cubicBezTo>
                    <a:pt x="320351" y="1055392"/>
                    <a:pt x="322075" y="1055392"/>
                    <a:pt x="322075" y="1055392"/>
                  </a:cubicBezTo>
                  <a:close/>
                  <a:moveTo>
                    <a:pt x="327247" y="1067460"/>
                  </a:moveTo>
                  <a:cubicBezTo>
                    <a:pt x="327247" y="1062288"/>
                    <a:pt x="325523" y="1058840"/>
                    <a:pt x="322075" y="1055392"/>
                  </a:cubicBezTo>
                  <a:cubicBezTo>
                    <a:pt x="327247" y="1058840"/>
                    <a:pt x="327247" y="1064012"/>
                    <a:pt x="327247" y="1067460"/>
                  </a:cubicBezTo>
                  <a:cubicBezTo>
                    <a:pt x="328971" y="1093320"/>
                    <a:pt x="315179" y="1117456"/>
                    <a:pt x="291043" y="1122628"/>
                  </a:cubicBezTo>
                  <a:cubicBezTo>
                    <a:pt x="253115" y="1131248"/>
                    <a:pt x="244495" y="1164003"/>
                    <a:pt x="232427" y="1195035"/>
                  </a:cubicBezTo>
                  <a:cubicBezTo>
                    <a:pt x="232427" y="1195035"/>
                    <a:pt x="232427" y="1195035"/>
                    <a:pt x="232427" y="1195035"/>
                  </a:cubicBezTo>
                  <a:cubicBezTo>
                    <a:pt x="230703" y="1195035"/>
                    <a:pt x="227256" y="1195035"/>
                    <a:pt x="225532" y="1195035"/>
                  </a:cubicBezTo>
                  <a:cubicBezTo>
                    <a:pt x="227256" y="1195035"/>
                    <a:pt x="230703" y="1195035"/>
                    <a:pt x="232427" y="1195035"/>
                  </a:cubicBezTo>
                  <a:cubicBezTo>
                    <a:pt x="244495" y="1164003"/>
                    <a:pt x="253115" y="1131248"/>
                    <a:pt x="291043" y="1122628"/>
                  </a:cubicBezTo>
                  <a:cubicBezTo>
                    <a:pt x="315179" y="1119180"/>
                    <a:pt x="328971" y="1093320"/>
                    <a:pt x="327247" y="1067460"/>
                  </a:cubicBezTo>
                  <a:close/>
                  <a:moveTo>
                    <a:pt x="234151" y="1248479"/>
                  </a:moveTo>
                  <a:cubicBezTo>
                    <a:pt x="234151" y="1248479"/>
                    <a:pt x="234151" y="1248479"/>
                    <a:pt x="234151" y="1248479"/>
                  </a:cubicBezTo>
                  <a:cubicBezTo>
                    <a:pt x="227256" y="1248479"/>
                    <a:pt x="222084" y="1250203"/>
                    <a:pt x="218636" y="1257099"/>
                  </a:cubicBezTo>
                  <a:cubicBezTo>
                    <a:pt x="216912" y="1279511"/>
                    <a:pt x="199672" y="1272615"/>
                    <a:pt x="187604" y="1274339"/>
                  </a:cubicBezTo>
                  <a:cubicBezTo>
                    <a:pt x="187604" y="1274339"/>
                    <a:pt x="187604" y="1274339"/>
                    <a:pt x="187604" y="1274339"/>
                  </a:cubicBezTo>
                  <a:cubicBezTo>
                    <a:pt x="199672" y="1272615"/>
                    <a:pt x="216912" y="1279511"/>
                    <a:pt x="218636" y="1257099"/>
                  </a:cubicBezTo>
                  <a:cubicBezTo>
                    <a:pt x="218636" y="1257099"/>
                    <a:pt x="218636" y="1257099"/>
                    <a:pt x="218636" y="1257099"/>
                  </a:cubicBezTo>
                  <a:cubicBezTo>
                    <a:pt x="222084" y="1250203"/>
                    <a:pt x="227256" y="1248479"/>
                    <a:pt x="234151" y="1248479"/>
                  </a:cubicBezTo>
                  <a:close/>
                  <a:moveTo>
                    <a:pt x="239323" y="1412258"/>
                  </a:moveTo>
                  <a:cubicBezTo>
                    <a:pt x="237599" y="1413982"/>
                    <a:pt x="235875" y="1413982"/>
                    <a:pt x="234151" y="1415706"/>
                  </a:cubicBezTo>
                  <a:lnTo>
                    <a:pt x="234151" y="1415706"/>
                  </a:lnTo>
                  <a:cubicBezTo>
                    <a:pt x="235875" y="1413982"/>
                    <a:pt x="237599" y="1413982"/>
                    <a:pt x="239323" y="1412258"/>
                  </a:cubicBezTo>
                  <a:close/>
                  <a:moveTo>
                    <a:pt x="199672" y="1395018"/>
                  </a:moveTo>
                  <a:cubicBezTo>
                    <a:pt x="197948" y="1391570"/>
                    <a:pt x="197948" y="1389846"/>
                    <a:pt x="199672" y="1388122"/>
                  </a:cubicBezTo>
                  <a:cubicBezTo>
                    <a:pt x="197948" y="1389846"/>
                    <a:pt x="197948" y="1391570"/>
                    <a:pt x="199672" y="1395018"/>
                  </a:cubicBezTo>
                  <a:close/>
                  <a:moveTo>
                    <a:pt x="216912" y="1462254"/>
                  </a:moveTo>
                  <a:cubicBezTo>
                    <a:pt x="218636" y="1472598"/>
                    <a:pt x="227256" y="1479494"/>
                    <a:pt x="237599" y="1472598"/>
                  </a:cubicBezTo>
                  <a:cubicBezTo>
                    <a:pt x="239323" y="1472598"/>
                    <a:pt x="239323" y="1470874"/>
                    <a:pt x="241047" y="1470874"/>
                  </a:cubicBezTo>
                  <a:cubicBezTo>
                    <a:pt x="241047" y="1470874"/>
                    <a:pt x="239323" y="1472598"/>
                    <a:pt x="237599" y="1472598"/>
                  </a:cubicBezTo>
                  <a:cubicBezTo>
                    <a:pt x="227256" y="1479494"/>
                    <a:pt x="218636" y="1472598"/>
                    <a:pt x="216912" y="1462254"/>
                  </a:cubicBezTo>
                  <a:cubicBezTo>
                    <a:pt x="211740" y="1439842"/>
                    <a:pt x="182432" y="1441566"/>
                    <a:pt x="178984" y="1417430"/>
                  </a:cubicBezTo>
                  <a:lnTo>
                    <a:pt x="178984" y="1417430"/>
                  </a:lnTo>
                  <a:cubicBezTo>
                    <a:pt x="182432" y="1441566"/>
                    <a:pt x="211740" y="1439842"/>
                    <a:pt x="216912" y="1462254"/>
                  </a:cubicBezTo>
                  <a:close/>
                  <a:moveTo>
                    <a:pt x="189328" y="1700165"/>
                  </a:moveTo>
                  <a:cubicBezTo>
                    <a:pt x="189328" y="1708785"/>
                    <a:pt x="191052" y="1717405"/>
                    <a:pt x="196224" y="1724301"/>
                  </a:cubicBezTo>
                  <a:cubicBezTo>
                    <a:pt x="191052" y="1717405"/>
                    <a:pt x="189328" y="1708785"/>
                    <a:pt x="189328" y="1700165"/>
                  </a:cubicBezTo>
                  <a:cubicBezTo>
                    <a:pt x="189328" y="1684649"/>
                    <a:pt x="184156" y="1674305"/>
                    <a:pt x="178984" y="1663961"/>
                  </a:cubicBezTo>
                  <a:cubicBezTo>
                    <a:pt x="185880" y="1674305"/>
                    <a:pt x="189328" y="1684649"/>
                    <a:pt x="189328" y="1700165"/>
                  </a:cubicBezTo>
                  <a:close/>
                  <a:moveTo>
                    <a:pt x="370347" y="2217363"/>
                  </a:moveTo>
                  <a:cubicBezTo>
                    <a:pt x="370347" y="2222535"/>
                    <a:pt x="368623" y="2227707"/>
                    <a:pt x="365175" y="2231155"/>
                  </a:cubicBezTo>
                  <a:cubicBezTo>
                    <a:pt x="368623" y="2227707"/>
                    <a:pt x="370347" y="2222535"/>
                    <a:pt x="370347" y="2217363"/>
                  </a:cubicBezTo>
                  <a:close/>
                  <a:moveTo>
                    <a:pt x="503094" y="2062204"/>
                  </a:moveTo>
                  <a:cubicBezTo>
                    <a:pt x="497922" y="2062204"/>
                    <a:pt x="492750" y="2062204"/>
                    <a:pt x="489302" y="2057032"/>
                  </a:cubicBezTo>
                  <a:cubicBezTo>
                    <a:pt x="468614" y="2027724"/>
                    <a:pt x="454823" y="2020828"/>
                    <a:pt x="420343" y="2026000"/>
                  </a:cubicBezTo>
                  <a:cubicBezTo>
                    <a:pt x="408275" y="2027724"/>
                    <a:pt x="406551" y="2024276"/>
                    <a:pt x="411723" y="2012208"/>
                  </a:cubicBezTo>
                  <a:cubicBezTo>
                    <a:pt x="415171" y="2005312"/>
                    <a:pt x="406551" y="2005312"/>
                    <a:pt x="404827" y="2000140"/>
                  </a:cubicBezTo>
                  <a:cubicBezTo>
                    <a:pt x="397931" y="1986348"/>
                    <a:pt x="404827" y="1972556"/>
                    <a:pt x="416895" y="1969108"/>
                  </a:cubicBezTo>
                  <a:cubicBezTo>
                    <a:pt x="404827" y="1972556"/>
                    <a:pt x="399655" y="1988072"/>
                    <a:pt x="404827" y="2000140"/>
                  </a:cubicBezTo>
                  <a:cubicBezTo>
                    <a:pt x="406551" y="2003588"/>
                    <a:pt x="415171" y="2003588"/>
                    <a:pt x="411723" y="2012208"/>
                  </a:cubicBezTo>
                  <a:cubicBezTo>
                    <a:pt x="404827" y="2024276"/>
                    <a:pt x="408275" y="2027724"/>
                    <a:pt x="420343" y="2026000"/>
                  </a:cubicBezTo>
                  <a:cubicBezTo>
                    <a:pt x="454823" y="2020828"/>
                    <a:pt x="468614" y="2027724"/>
                    <a:pt x="489302" y="2057032"/>
                  </a:cubicBezTo>
                  <a:cubicBezTo>
                    <a:pt x="492750" y="2062204"/>
                    <a:pt x="497922" y="2062204"/>
                    <a:pt x="503094" y="2062204"/>
                  </a:cubicBezTo>
                  <a:cubicBezTo>
                    <a:pt x="513438" y="2062204"/>
                    <a:pt x="520334" y="2067376"/>
                    <a:pt x="525506" y="2075996"/>
                  </a:cubicBezTo>
                  <a:cubicBezTo>
                    <a:pt x="530678" y="2086339"/>
                    <a:pt x="539298" y="2093235"/>
                    <a:pt x="549642" y="2096683"/>
                  </a:cubicBezTo>
                  <a:cubicBezTo>
                    <a:pt x="566882" y="2101855"/>
                    <a:pt x="582398" y="2108751"/>
                    <a:pt x="587570" y="2129439"/>
                  </a:cubicBezTo>
                  <a:cubicBezTo>
                    <a:pt x="591018" y="2141507"/>
                    <a:pt x="603086" y="2141507"/>
                    <a:pt x="611706" y="2136335"/>
                  </a:cubicBezTo>
                  <a:cubicBezTo>
                    <a:pt x="632394" y="2125991"/>
                    <a:pt x="656530" y="2125991"/>
                    <a:pt x="678942" y="2120819"/>
                  </a:cubicBezTo>
                  <a:cubicBezTo>
                    <a:pt x="656530" y="2125991"/>
                    <a:pt x="632394" y="2127715"/>
                    <a:pt x="611706" y="2136335"/>
                  </a:cubicBezTo>
                  <a:cubicBezTo>
                    <a:pt x="603086" y="2139783"/>
                    <a:pt x="591018" y="2141507"/>
                    <a:pt x="587570" y="2129439"/>
                  </a:cubicBezTo>
                  <a:cubicBezTo>
                    <a:pt x="580674" y="2108751"/>
                    <a:pt x="566882" y="2101855"/>
                    <a:pt x="549642" y="2096683"/>
                  </a:cubicBezTo>
                  <a:cubicBezTo>
                    <a:pt x="539298" y="2093235"/>
                    <a:pt x="530678" y="2086339"/>
                    <a:pt x="525506" y="2075996"/>
                  </a:cubicBezTo>
                  <a:cubicBezTo>
                    <a:pt x="520334" y="2065651"/>
                    <a:pt x="513438" y="2060479"/>
                    <a:pt x="503094" y="2062204"/>
                  </a:cubicBezTo>
                  <a:close/>
                  <a:moveTo>
                    <a:pt x="628946" y="2336318"/>
                  </a:moveTo>
                  <a:cubicBezTo>
                    <a:pt x="628946" y="2336318"/>
                    <a:pt x="627222" y="2336318"/>
                    <a:pt x="628946" y="2336318"/>
                  </a:cubicBezTo>
                  <a:cubicBezTo>
                    <a:pt x="623774" y="2358730"/>
                    <a:pt x="613430" y="2362178"/>
                    <a:pt x="596190" y="2355282"/>
                  </a:cubicBezTo>
                  <a:cubicBezTo>
                    <a:pt x="594466" y="2355282"/>
                    <a:pt x="592742" y="2353558"/>
                    <a:pt x="591018" y="2353558"/>
                  </a:cubicBezTo>
                  <a:cubicBezTo>
                    <a:pt x="592742" y="2353558"/>
                    <a:pt x="594466" y="2355282"/>
                    <a:pt x="596190" y="2355282"/>
                  </a:cubicBezTo>
                  <a:cubicBezTo>
                    <a:pt x="613430" y="2362178"/>
                    <a:pt x="623774" y="2358730"/>
                    <a:pt x="628946" y="2336318"/>
                  </a:cubicBezTo>
                  <a:cubicBezTo>
                    <a:pt x="627222" y="2336318"/>
                    <a:pt x="628946" y="2336318"/>
                    <a:pt x="628946" y="2336318"/>
                  </a:cubicBezTo>
                  <a:close/>
                  <a:moveTo>
                    <a:pt x="609982" y="2582849"/>
                  </a:moveTo>
                  <a:cubicBezTo>
                    <a:pt x="609982" y="2579401"/>
                    <a:pt x="609982" y="2577677"/>
                    <a:pt x="608258" y="2575953"/>
                  </a:cubicBezTo>
                  <a:cubicBezTo>
                    <a:pt x="603086" y="2570781"/>
                    <a:pt x="601362" y="2565609"/>
                    <a:pt x="599638" y="2562161"/>
                  </a:cubicBezTo>
                  <a:cubicBezTo>
                    <a:pt x="599638" y="2565609"/>
                    <a:pt x="603086" y="2569057"/>
                    <a:pt x="608258" y="2575953"/>
                  </a:cubicBezTo>
                  <a:cubicBezTo>
                    <a:pt x="609982" y="2577677"/>
                    <a:pt x="609982" y="2581125"/>
                    <a:pt x="609982" y="2582849"/>
                  </a:cubicBezTo>
                  <a:close/>
                  <a:moveTo>
                    <a:pt x="792725" y="2738009"/>
                  </a:moveTo>
                  <a:cubicBezTo>
                    <a:pt x="792725" y="2738009"/>
                    <a:pt x="794449" y="2738009"/>
                    <a:pt x="794449" y="2738009"/>
                  </a:cubicBezTo>
                  <a:cubicBezTo>
                    <a:pt x="794449" y="2738009"/>
                    <a:pt x="792725" y="2738009"/>
                    <a:pt x="792725" y="2738009"/>
                  </a:cubicBezTo>
                  <a:cubicBezTo>
                    <a:pt x="787553" y="2738009"/>
                    <a:pt x="782381" y="2739733"/>
                    <a:pt x="777209" y="2741457"/>
                  </a:cubicBezTo>
                  <a:cubicBezTo>
                    <a:pt x="782381" y="2739733"/>
                    <a:pt x="785829" y="2739733"/>
                    <a:pt x="792725" y="2738009"/>
                  </a:cubicBezTo>
                  <a:close/>
                  <a:moveTo>
                    <a:pt x="778933" y="2691461"/>
                  </a:moveTo>
                  <a:cubicBezTo>
                    <a:pt x="780657" y="2689737"/>
                    <a:pt x="784105" y="2686289"/>
                    <a:pt x="784105" y="2682841"/>
                  </a:cubicBezTo>
                  <a:cubicBezTo>
                    <a:pt x="785829" y="2669049"/>
                    <a:pt x="789277" y="2658705"/>
                    <a:pt x="796173" y="2648361"/>
                  </a:cubicBezTo>
                  <a:cubicBezTo>
                    <a:pt x="789277" y="2658705"/>
                    <a:pt x="784105" y="2669049"/>
                    <a:pt x="784105" y="2682841"/>
                  </a:cubicBezTo>
                  <a:cubicBezTo>
                    <a:pt x="784105" y="2686289"/>
                    <a:pt x="782381" y="2689737"/>
                    <a:pt x="778933" y="2691461"/>
                  </a:cubicBezTo>
                  <a:close/>
                  <a:moveTo>
                    <a:pt x="796173" y="2844896"/>
                  </a:moveTo>
                  <a:cubicBezTo>
                    <a:pt x="794449" y="2844896"/>
                    <a:pt x="792725" y="2844896"/>
                    <a:pt x="791001" y="2846620"/>
                  </a:cubicBezTo>
                  <a:cubicBezTo>
                    <a:pt x="792725" y="2844896"/>
                    <a:pt x="794449" y="2844896"/>
                    <a:pt x="796173" y="2844896"/>
                  </a:cubicBezTo>
                  <a:close/>
                  <a:moveTo>
                    <a:pt x="803069" y="2863860"/>
                  </a:moveTo>
                  <a:cubicBezTo>
                    <a:pt x="801345" y="2865584"/>
                    <a:pt x="797897" y="2865584"/>
                    <a:pt x="794449" y="2863860"/>
                  </a:cubicBezTo>
                  <a:cubicBezTo>
                    <a:pt x="797897" y="2865584"/>
                    <a:pt x="801345" y="2865584"/>
                    <a:pt x="803069" y="2863860"/>
                  </a:cubicBezTo>
                  <a:close/>
                  <a:moveTo>
                    <a:pt x="799621" y="2643189"/>
                  </a:moveTo>
                  <a:cubicBezTo>
                    <a:pt x="801345" y="2641465"/>
                    <a:pt x="803069" y="2639741"/>
                    <a:pt x="804793" y="2638017"/>
                  </a:cubicBezTo>
                  <a:cubicBezTo>
                    <a:pt x="809965" y="2632845"/>
                    <a:pt x="808241" y="2625949"/>
                    <a:pt x="804793" y="2619053"/>
                  </a:cubicBezTo>
                  <a:cubicBezTo>
                    <a:pt x="801345" y="2612157"/>
                    <a:pt x="796173" y="2603537"/>
                    <a:pt x="796173" y="2596641"/>
                  </a:cubicBezTo>
                  <a:cubicBezTo>
                    <a:pt x="794449" y="2586297"/>
                    <a:pt x="799621" y="2581125"/>
                    <a:pt x="806517" y="2577677"/>
                  </a:cubicBezTo>
                  <a:cubicBezTo>
                    <a:pt x="799621" y="2581125"/>
                    <a:pt x="794449" y="2586297"/>
                    <a:pt x="796173" y="2596641"/>
                  </a:cubicBezTo>
                  <a:cubicBezTo>
                    <a:pt x="797897" y="2605261"/>
                    <a:pt x="801345" y="2612157"/>
                    <a:pt x="804793" y="2619053"/>
                  </a:cubicBezTo>
                  <a:cubicBezTo>
                    <a:pt x="808241" y="2625949"/>
                    <a:pt x="809965" y="2632845"/>
                    <a:pt x="804793" y="2638017"/>
                  </a:cubicBezTo>
                  <a:cubicBezTo>
                    <a:pt x="803069" y="2639741"/>
                    <a:pt x="801345" y="2641465"/>
                    <a:pt x="799621" y="2643189"/>
                  </a:cubicBezTo>
                  <a:close/>
                  <a:moveTo>
                    <a:pt x="753073" y="2546646"/>
                  </a:moveTo>
                  <a:cubicBezTo>
                    <a:pt x="749625" y="2544922"/>
                    <a:pt x="746177" y="2544922"/>
                    <a:pt x="744453" y="2544922"/>
                  </a:cubicBezTo>
                  <a:cubicBezTo>
                    <a:pt x="746177" y="2544922"/>
                    <a:pt x="749625" y="2544922"/>
                    <a:pt x="753073" y="2546646"/>
                  </a:cubicBezTo>
                  <a:cubicBezTo>
                    <a:pt x="785829" y="2560437"/>
                    <a:pt x="827205" y="2556989"/>
                    <a:pt x="863409" y="2558714"/>
                  </a:cubicBezTo>
                  <a:cubicBezTo>
                    <a:pt x="884097" y="2558714"/>
                    <a:pt x="890993" y="2558714"/>
                    <a:pt x="890993" y="2572506"/>
                  </a:cubicBezTo>
                  <a:cubicBezTo>
                    <a:pt x="890993" y="2558714"/>
                    <a:pt x="884097" y="2558714"/>
                    <a:pt x="863409" y="2558714"/>
                  </a:cubicBezTo>
                  <a:cubicBezTo>
                    <a:pt x="825481" y="2556989"/>
                    <a:pt x="785829" y="2560437"/>
                    <a:pt x="753073" y="2546646"/>
                  </a:cubicBezTo>
                  <a:close/>
                  <a:moveTo>
                    <a:pt x="830653" y="2703529"/>
                  </a:moveTo>
                  <a:cubicBezTo>
                    <a:pt x="854789" y="2708701"/>
                    <a:pt x="877201" y="2715597"/>
                    <a:pt x="904785" y="2710425"/>
                  </a:cubicBezTo>
                  <a:cubicBezTo>
                    <a:pt x="932368" y="2705253"/>
                    <a:pt x="958228" y="2724217"/>
                    <a:pt x="978916" y="2744905"/>
                  </a:cubicBezTo>
                  <a:cubicBezTo>
                    <a:pt x="982364" y="2748353"/>
                    <a:pt x="984088" y="2751801"/>
                    <a:pt x="985812" y="2755249"/>
                  </a:cubicBezTo>
                  <a:cubicBezTo>
                    <a:pt x="992708" y="2763869"/>
                    <a:pt x="1001328" y="2774213"/>
                    <a:pt x="1009948" y="2770765"/>
                  </a:cubicBezTo>
                  <a:cubicBezTo>
                    <a:pt x="1001328" y="2775936"/>
                    <a:pt x="992708" y="2763869"/>
                    <a:pt x="985812" y="2755249"/>
                  </a:cubicBezTo>
                  <a:cubicBezTo>
                    <a:pt x="984088" y="2751801"/>
                    <a:pt x="980640" y="2748353"/>
                    <a:pt x="978916" y="2744905"/>
                  </a:cubicBezTo>
                  <a:cubicBezTo>
                    <a:pt x="958228" y="2724217"/>
                    <a:pt x="932368" y="2705253"/>
                    <a:pt x="904785" y="2710425"/>
                  </a:cubicBezTo>
                  <a:cubicBezTo>
                    <a:pt x="877201" y="2715597"/>
                    <a:pt x="854789" y="2708701"/>
                    <a:pt x="830653" y="2703529"/>
                  </a:cubicBezTo>
                  <a:cubicBezTo>
                    <a:pt x="820309" y="2701805"/>
                    <a:pt x="813413" y="2700081"/>
                    <a:pt x="808241" y="2701805"/>
                  </a:cubicBezTo>
                  <a:cubicBezTo>
                    <a:pt x="813413" y="2700081"/>
                    <a:pt x="820309" y="2701805"/>
                    <a:pt x="830653" y="2703529"/>
                  </a:cubicBezTo>
                  <a:close/>
                  <a:moveTo>
                    <a:pt x="1158211" y="3053499"/>
                  </a:moveTo>
                  <a:cubicBezTo>
                    <a:pt x="1159936" y="3041431"/>
                    <a:pt x="1149592" y="3039707"/>
                    <a:pt x="1140972" y="3036259"/>
                  </a:cubicBezTo>
                  <a:cubicBezTo>
                    <a:pt x="1139248" y="3036259"/>
                    <a:pt x="1137524" y="3032811"/>
                    <a:pt x="1134076" y="3027639"/>
                  </a:cubicBezTo>
                  <a:lnTo>
                    <a:pt x="1134076" y="3027639"/>
                  </a:lnTo>
                  <a:cubicBezTo>
                    <a:pt x="1137524" y="3032811"/>
                    <a:pt x="1139248" y="3034535"/>
                    <a:pt x="1140972" y="3036259"/>
                  </a:cubicBezTo>
                  <a:cubicBezTo>
                    <a:pt x="1147868" y="3039707"/>
                    <a:pt x="1159936" y="3041431"/>
                    <a:pt x="1158211" y="3053499"/>
                  </a:cubicBezTo>
                  <a:close/>
                  <a:moveTo>
                    <a:pt x="1113388" y="3105219"/>
                  </a:moveTo>
                  <a:cubicBezTo>
                    <a:pt x="1113388" y="3100047"/>
                    <a:pt x="1113388" y="3094875"/>
                    <a:pt x="1113388" y="3089703"/>
                  </a:cubicBezTo>
                  <a:cubicBezTo>
                    <a:pt x="1113388" y="3089703"/>
                    <a:pt x="1113388" y="3089703"/>
                    <a:pt x="1113388" y="3089703"/>
                  </a:cubicBezTo>
                  <a:cubicBezTo>
                    <a:pt x="1113388" y="3094875"/>
                    <a:pt x="1113388" y="3100047"/>
                    <a:pt x="1113388" y="3105219"/>
                  </a:cubicBezTo>
                  <a:cubicBezTo>
                    <a:pt x="1116836" y="3105219"/>
                    <a:pt x="1118560" y="3105219"/>
                    <a:pt x="1122008" y="3105219"/>
                  </a:cubicBezTo>
                  <a:cubicBezTo>
                    <a:pt x="1139248" y="3087979"/>
                    <a:pt x="1158211" y="3093151"/>
                    <a:pt x="1177175" y="3096599"/>
                  </a:cubicBezTo>
                  <a:cubicBezTo>
                    <a:pt x="1187519" y="3074187"/>
                    <a:pt x="1215103" y="3063843"/>
                    <a:pt x="1213379" y="3029364"/>
                  </a:cubicBezTo>
                  <a:cubicBezTo>
                    <a:pt x="1211655" y="3015572"/>
                    <a:pt x="1230619" y="3020744"/>
                    <a:pt x="1239239" y="3020744"/>
                  </a:cubicBezTo>
                  <a:cubicBezTo>
                    <a:pt x="1246135" y="3020744"/>
                    <a:pt x="1251307" y="3020744"/>
                    <a:pt x="1253031" y="3027639"/>
                  </a:cubicBezTo>
                  <a:cubicBezTo>
                    <a:pt x="1251307" y="3022467"/>
                    <a:pt x="1244411" y="3020744"/>
                    <a:pt x="1239239" y="3020744"/>
                  </a:cubicBezTo>
                  <a:cubicBezTo>
                    <a:pt x="1228895" y="3020744"/>
                    <a:pt x="1211655" y="3015572"/>
                    <a:pt x="1213379" y="3029364"/>
                  </a:cubicBezTo>
                  <a:cubicBezTo>
                    <a:pt x="1216827" y="3062119"/>
                    <a:pt x="1187519" y="3072463"/>
                    <a:pt x="1177175" y="3096599"/>
                  </a:cubicBezTo>
                  <a:cubicBezTo>
                    <a:pt x="1213379" y="3113839"/>
                    <a:pt x="1254755" y="3117287"/>
                    <a:pt x="1289235" y="3139699"/>
                  </a:cubicBezTo>
                  <a:lnTo>
                    <a:pt x="1289235" y="3139699"/>
                  </a:lnTo>
                  <a:cubicBezTo>
                    <a:pt x="1294407" y="3150043"/>
                    <a:pt x="1304751" y="3148319"/>
                    <a:pt x="1313371" y="3148319"/>
                  </a:cubicBezTo>
                  <a:lnTo>
                    <a:pt x="1313371" y="3148319"/>
                  </a:lnTo>
                  <a:cubicBezTo>
                    <a:pt x="1304751" y="3148319"/>
                    <a:pt x="1296131" y="3150043"/>
                    <a:pt x="1289235" y="3139699"/>
                  </a:cubicBezTo>
                  <a:cubicBezTo>
                    <a:pt x="1254755" y="3119011"/>
                    <a:pt x="1213379" y="3115563"/>
                    <a:pt x="1177175" y="3096599"/>
                  </a:cubicBezTo>
                  <a:cubicBezTo>
                    <a:pt x="1158211" y="3093151"/>
                    <a:pt x="1137524" y="3087979"/>
                    <a:pt x="1122008" y="3105219"/>
                  </a:cubicBezTo>
                  <a:lnTo>
                    <a:pt x="1122008" y="3105219"/>
                  </a:lnTo>
                  <a:cubicBezTo>
                    <a:pt x="1118560" y="3105219"/>
                    <a:pt x="1116836" y="3105219"/>
                    <a:pt x="1113388" y="3105219"/>
                  </a:cubicBezTo>
                  <a:cubicBezTo>
                    <a:pt x="1108216" y="3106943"/>
                    <a:pt x="1103044" y="3110391"/>
                    <a:pt x="1097872" y="3112115"/>
                  </a:cubicBezTo>
                  <a:cubicBezTo>
                    <a:pt x="1103044" y="3110391"/>
                    <a:pt x="1108216" y="3106943"/>
                    <a:pt x="1113388" y="3105219"/>
                  </a:cubicBezTo>
                  <a:close/>
                  <a:moveTo>
                    <a:pt x="1282339" y="2981092"/>
                  </a:moveTo>
                  <a:cubicBezTo>
                    <a:pt x="1290959" y="3012124"/>
                    <a:pt x="1273719" y="3031087"/>
                    <a:pt x="1265099" y="3053499"/>
                  </a:cubicBezTo>
                  <a:cubicBezTo>
                    <a:pt x="1258203" y="3053499"/>
                    <a:pt x="1254755" y="3051775"/>
                    <a:pt x="1253031" y="3048327"/>
                  </a:cubicBezTo>
                  <a:cubicBezTo>
                    <a:pt x="1254755" y="3051775"/>
                    <a:pt x="1258203" y="3053499"/>
                    <a:pt x="1265099" y="3053499"/>
                  </a:cubicBezTo>
                  <a:cubicBezTo>
                    <a:pt x="1273719" y="3031087"/>
                    <a:pt x="1290959" y="3012124"/>
                    <a:pt x="1282339" y="2981092"/>
                  </a:cubicBezTo>
                  <a:cubicBezTo>
                    <a:pt x="1277167" y="2962128"/>
                    <a:pt x="1292683" y="2953508"/>
                    <a:pt x="1327163" y="2951784"/>
                  </a:cubicBezTo>
                  <a:cubicBezTo>
                    <a:pt x="1327163" y="2951784"/>
                    <a:pt x="1327163" y="2951784"/>
                    <a:pt x="1327163" y="2951784"/>
                  </a:cubicBezTo>
                  <a:cubicBezTo>
                    <a:pt x="1294407" y="2953508"/>
                    <a:pt x="1277167" y="2962128"/>
                    <a:pt x="1282339" y="2981092"/>
                  </a:cubicBezTo>
                  <a:close/>
                  <a:moveTo>
                    <a:pt x="1321991" y="3010400"/>
                  </a:moveTo>
                  <a:cubicBezTo>
                    <a:pt x="1325439" y="3005228"/>
                    <a:pt x="1328887" y="3001780"/>
                    <a:pt x="1330611" y="2996608"/>
                  </a:cubicBezTo>
                  <a:cubicBezTo>
                    <a:pt x="1328887" y="3001780"/>
                    <a:pt x="1327163" y="3005228"/>
                    <a:pt x="1321991" y="3010400"/>
                  </a:cubicBezTo>
                  <a:cubicBezTo>
                    <a:pt x="1318543" y="3013847"/>
                    <a:pt x="1316819" y="3017295"/>
                    <a:pt x="1313371" y="3020744"/>
                  </a:cubicBezTo>
                  <a:cubicBezTo>
                    <a:pt x="1316819" y="3017295"/>
                    <a:pt x="1318543" y="3013847"/>
                    <a:pt x="1321991" y="3010400"/>
                  </a:cubicBezTo>
                  <a:close/>
                  <a:moveTo>
                    <a:pt x="1435774" y="3106943"/>
                  </a:moveTo>
                  <a:cubicBezTo>
                    <a:pt x="1437498" y="3108667"/>
                    <a:pt x="1437498" y="3110391"/>
                    <a:pt x="1437498" y="3112115"/>
                  </a:cubicBezTo>
                  <a:cubicBezTo>
                    <a:pt x="1437498" y="3112115"/>
                    <a:pt x="1435774" y="3110391"/>
                    <a:pt x="1435774" y="3106943"/>
                  </a:cubicBezTo>
                  <a:cubicBezTo>
                    <a:pt x="1435774" y="3105219"/>
                    <a:pt x="1435774" y="3105219"/>
                    <a:pt x="1435774" y="3103495"/>
                  </a:cubicBezTo>
                  <a:cubicBezTo>
                    <a:pt x="1434050" y="3105219"/>
                    <a:pt x="1434050" y="3106943"/>
                    <a:pt x="1435774" y="3106943"/>
                  </a:cubicBezTo>
                  <a:close/>
                  <a:moveTo>
                    <a:pt x="1437498" y="3122459"/>
                  </a:moveTo>
                  <a:cubicBezTo>
                    <a:pt x="1435774" y="3125907"/>
                    <a:pt x="1434050" y="3127631"/>
                    <a:pt x="1432326" y="3129355"/>
                  </a:cubicBezTo>
                  <a:cubicBezTo>
                    <a:pt x="1434050" y="3127631"/>
                    <a:pt x="1435774" y="3125907"/>
                    <a:pt x="1437498" y="3122459"/>
                  </a:cubicBezTo>
                  <a:close/>
                  <a:moveTo>
                    <a:pt x="1456462" y="3150043"/>
                  </a:moveTo>
                  <a:cubicBezTo>
                    <a:pt x="1461634" y="3150043"/>
                    <a:pt x="1466806" y="3150043"/>
                    <a:pt x="1470254" y="3150043"/>
                  </a:cubicBezTo>
                  <a:lnTo>
                    <a:pt x="1470254" y="3150043"/>
                  </a:lnTo>
                  <a:cubicBezTo>
                    <a:pt x="1470254" y="3155215"/>
                    <a:pt x="1471978" y="3158663"/>
                    <a:pt x="1475426" y="3162111"/>
                  </a:cubicBezTo>
                  <a:cubicBezTo>
                    <a:pt x="1473702" y="3158663"/>
                    <a:pt x="1471978" y="3155215"/>
                    <a:pt x="1470254" y="3150043"/>
                  </a:cubicBezTo>
                  <a:cubicBezTo>
                    <a:pt x="1466806" y="3150043"/>
                    <a:pt x="1461634" y="3150043"/>
                    <a:pt x="1456462" y="3150043"/>
                  </a:cubicBezTo>
                  <a:cubicBezTo>
                    <a:pt x="1451290" y="3160387"/>
                    <a:pt x="1442670" y="3165559"/>
                    <a:pt x="1434050" y="3167283"/>
                  </a:cubicBezTo>
                  <a:cubicBezTo>
                    <a:pt x="1442670" y="3163835"/>
                    <a:pt x="1451290" y="3160387"/>
                    <a:pt x="1456462" y="3150043"/>
                  </a:cubicBezTo>
                  <a:close/>
                  <a:moveTo>
                    <a:pt x="1608174" y="2858688"/>
                  </a:moveTo>
                  <a:cubicBezTo>
                    <a:pt x="1609898" y="2851792"/>
                    <a:pt x="1611622" y="2843172"/>
                    <a:pt x="1615069" y="2834552"/>
                  </a:cubicBezTo>
                  <a:cubicBezTo>
                    <a:pt x="1615069" y="2834552"/>
                    <a:pt x="1615069" y="2834552"/>
                    <a:pt x="1615069" y="2834552"/>
                  </a:cubicBezTo>
                  <a:cubicBezTo>
                    <a:pt x="1613346" y="2843172"/>
                    <a:pt x="1609898" y="2851792"/>
                    <a:pt x="1608174" y="2858688"/>
                  </a:cubicBezTo>
                  <a:close/>
                  <a:moveTo>
                    <a:pt x="1728853" y="2541474"/>
                  </a:moveTo>
                  <a:cubicBezTo>
                    <a:pt x="1727129" y="2538026"/>
                    <a:pt x="1727129" y="2534577"/>
                    <a:pt x="1727129" y="2531130"/>
                  </a:cubicBezTo>
                  <a:cubicBezTo>
                    <a:pt x="1728853" y="2524234"/>
                    <a:pt x="1728853" y="2519062"/>
                    <a:pt x="1725405" y="2513890"/>
                  </a:cubicBezTo>
                  <a:cubicBezTo>
                    <a:pt x="1727129" y="2519062"/>
                    <a:pt x="1728853" y="2524234"/>
                    <a:pt x="1727129" y="2531130"/>
                  </a:cubicBezTo>
                  <a:cubicBezTo>
                    <a:pt x="1727129" y="2534577"/>
                    <a:pt x="1728853" y="2538026"/>
                    <a:pt x="1728853" y="2541474"/>
                  </a:cubicBezTo>
                  <a:close/>
                  <a:moveTo>
                    <a:pt x="1756437" y="2506994"/>
                  </a:moveTo>
                  <a:cubicBezTo>
                    <a:pt x="1763333" y="2484582"/>
                    <a:pt x="1782297" y="2474238"/>
                    <a:pt x="1808157" y="2479410"/>
                  </a:cubicBezTo>
                  <a:cubicBezTo>
                    <a:pt x="1815053" y="2481134"/>
                    <a:pt x="1823673" y="2482858"/>
                    <a:pt x="1830569" y="2484582"/>
                  </a:cubicBezTo>
                  <a:cubicBezTo>
                    <a:pt x="1821949" y="2482858"/>
                    <a:pt x="1815053" y="2479410"/>
                    <a:pt x="1808157" y="2479410"/>
                  </a:cubicBezTo>
                  <a:cubicBezTo>
                    <a:pt x="1782297" y="2474238"/>
                    <a:pt x="1763333" y="2484582"/>
                    <a:pt x="1756437" y="2506994"/>
                  </a:cubicBezTo>
                  <a:close/>
                  <a:moveTo>
                    <a:pt x="1721957" y="2984540"/>
                  </a:moveTo>
                  <a:cubicBezTo>
                    <a:pt x="1721957" y="2984540"/>
                    <a:pt x="1721957" y="2984540"/>
                    <a:pt x="1721957" y="2984540"/>
                  </a:cubicBezTo>
                  <a:cubicBezTo>
                    <a:pt x="1720233" y="2993160"/>
                    <a:pt x="1715061" y="2998332"/>
                    <a:pt x="1711613" y="3000055"/>
                  </a:cubicBezTo>
                  <a:cubicBezTo>
                    <a:pt x="1716785" y="2998332"/>
                    <a:pt x="1720233" y="2993160"/>
                    <a:pt x="1721957" y="2984540"/>
                  </a:cubicBezTo>
                  <a:close/>
                  <a:moveTo>
                    <a:pt x="1709889" y="3115563"/>
                  </a:moveTo>
                  <a:cubicBezTo>
                    <a:pt x="1716785" y="3106943"/>
                    <a:pt x="1727129" y="3105219"/>
                    <a:pt x="1737473" y="3105219"/>
                  </a:cubicBezTo>
                  <a:cubicBezTo>
                    <a:pt x="1744369" y="3105219"/>
                    <a:pt x="1749541" y="3103495"/>
                    <a:pt x="1752989" y="3101771"/>
                  </a:cubicBezTo>
                  <a:cubicBezTo>
                    <a:pt x="1749541" y="3103495"/>
                    <a:pt x="1744369" y="3105219"/>
                    <a:pt x="1737473" y="3105219"/>
                  </a:cubicBezTo>
                  <a:cubicBezTo>
                    <a:pt x="1727129" y="3105219"/>
                    <a:pt x="1716785" y="3108667"/>
                    <a:pt x="1709889" y="3115563"/>
                  </a:cubicBezTo>
                  <a:cubicBezTo>
                    <a:pt x="1709889" y="3115563"/>
                    <a:pt x="1708165" y="3117287"/>
                    <a:pt x="1708165" y="3117287"/>
                  </a:cubicBezTo>
                  <a:cubicBezTo>
                    <a:pt x="1709889" y="3117287"/>
                    <a:pt x="1709889" y="3117287"/>
                    <a:pt x="1709889" y="3115563"/>
                  </a:cubicBezTo>
                  <a:close/>
                  <a:moveTo>
                    <a:pt x="1801261" y="2646637"/>
                  </a:moveTo>
                  <a:cubicBezTo>
                    <a:pt x="1801261" y="2646637"/>
                    <a:pt x="1801261" y="2646637"/>
                    <a:pt x="1801261" y="2646637"/>
                  </a:cubicBezTo>
                  <a:cubicBezTo>
                    <a:pt x="1816777" y="2641465"/>
                    <a:pt x="1828845" y="2631121"/>
                    <a:pt x="1837465" y="2613881"/>
                  </a:cubicBezTo>
                  <a:cubicBezTo>
                    <a:pt x="1837465" y="2613881"/>
                    <a:pt x="1837465" y="2613881"/>
                    <a:pt x="1837465" y="2613881"/>
                  </a:cubicBezTo>
                  <a:cubicBezTo>
                    <a:pt x="1828845" y="2632845"/>
                    <a:pt x="1816777" y="2643189"/>
                    <a:pt x="1801261" y="2646637"/>
                  </a:cubicBezTo>
                  <a:close/>
                  <a:moveTo>
                    <a:pt x="2049516" y="2643189"/>
                  </a:moveTo>
                  <a:cubicBezTo>
                    <a:pt x="2065032" y="2648361"/>
                    <a:pt x="2082272" y="2650085"/>
                    <a:pt x="2092615" y="2660429"/>
                  </a:cubicBezTo>
                  <a:cubicBezTo>
                    <a:pt x="2099512" y="2667325"/>
                    <a:pt x="2106407" y="2669049"/>
                    <a:pt x="2113304" y="2669049"/>
                  </a:cubicBezTo>
                  <a:cubicBezTo>
                    <a:pt x="2106407" y="2669049"/>
                    <a:pt x="2101235" y="2667325"/>
                    <a:pt x="2092615" y="2660429"/>
                  </a:cubicBezTo>
                  <a:cubicBezTo>
                    <a:pt x="2082272" y="2651809"/>
                    <a:pt x="2063308" y="2650085"/>
                    <a:pt x="2049516" y="2643189"/>
                  </a:cubicBezTo>
                  <a:cubicBezTo>
                    <a:pt x="2049516" y="2643189"/>
                    <a:pt x="2047792" y="2643189"/>
                    <a:pt x="2047792" y="2643189"/>
                  </a:cubicBezTo>
                  <a:cubicBezTo>
                    <a:pt x="2047792" y="2643189"/>
                    <a:pt x="2047792" y="2643189"/>
                    <a:pt x="2049516" y="2643189"/>
                  </a:cubicBezTo>
                  <a:close/>
                  <a:moveTo>
                    <a:pt x="2094339" y="2763869"/>
                  </a:moveTo>
                  <a:cubicBezTo>
                    <a:pt x="2090892" y="2770765"/>
                    <a:pt x="2077100" y="2767316"/>
                    <a:pt x="2082272" y="2779385"/>
                  </a:cubicBezTo>
                  <a:cubicBezTo>
                    <a:pt x="2082272" y="2779385"/>
                    <a:pt x="2082272" y="2779385"/>
                    <a:pt x="2082272" y="2779385"/>
                  </a:cubicBezTo>
                  <a:cubicBezTo>
                    <a:pt x="2077100" y="2767316"/>
                    <a:pt x="2090892" y="2770765"/>
                    <a:pt x="2094339" y="2763869"/>
                  </a:cubicBezTo>
                  <a:cubicBezTo>
                    <a:pt x="2097787" y="2758697"/>
                    <a:pt x="2090892" y="2750077"/>
                    <a:pt x="2101235" y="2744905"/>
                  </a:cubicBezTo>
                  <a:lnTo>
                    <a:pt x="2101235" y="2744905"/>
                  </a:lnTo>
                  <a:cubicBezTo>
                    <a:pt x="2101235" y="2744905"/>
                    <a:pt x="2101235" y="2744905"/>
                    <a:pt x="2101235" y="2744905"/>
                  </a:cubicBezTo>
                  <a:cubicBezTo>
                    <a:pt x="2090892" y="2750077"/>
                    <a:pt x="2097787" y="2758697"/>
                    <a:pt x="2094339" y="2763869"/>
                  </a:cubicBezTo>
                  <a:close/>
                  <a:moveTo>
                    <a:pt x="2094339" y="2834552"/>
                  </a:moveTo>
                  <a:cubicBezTo>
                    <a:pt x="2113304" y="2834552"/>
                    <a:pt x="2130543" y="2825932"/>
                    <a:pt x="2149507" y="2824208"/>
                  </a:cubicBezTo>
                  <a:cubicBezTo>
                    <a:pt x="2165023" y="2822484"/>
                    <a:pt x="2166747" y="2808692"/>
                    <a:pt x="2154679" y="2796625"/>
                  </a:cubicBezTo>
                  <a:cubicBezTo>
                    <a:pt x="2149507" y="2791453"/>
                    <a:pt x="2144335" y="2788005"/>
                    <a:pt x="2139163" y="2782833"/>
                  </a:cubicBezTo>
                  <a:cubicBezTo>
                    <a:pt x="2130543" y="2774213"/>
                    <a:pt x="2123647" y="2765593"/>
                    <a:pt x="2128819" y="2753525"/>
                  </a:cubicBezTo>
                  <a:cubicBezTo>
                    <a:pt x="2132267" y="2743181"/>
                    <a:pt x="2142611" y="2743181"/>
                    <a:pt x="2152955" y="2741457"/>
                  </a:cubicBezTo>
                  <a:cubicBezTo>
                    <a:pt x="2154679" y="2741457"/>
                    <a:pt x="2154679" y="2741457"/>
                    <a:pt x="2156403" y="2741457"/>
                  </a:cubicBezTo>
                  <a:cubicBezTo>
                    <a:pt x="2154679" y="2741457"/>
                    <a:pt x="2154679" y="2741457"/>
                    <a:pt x="2152955" y="2741457"/>
                  </a:cubicBezTo>
                  <a:cubicBezTo>
                    <a:pt x="2142611" y="2743181"/>
                    <a:pt x="2133991" y="2743181"/>
                    <a:pt x="2128819" y="2753525"/>
                  </a:cubicBezTo>
                  <a:cubicBezTo>
                    <a:pt x="2123647" y="2765593"/>
                    <a:pt x="2132267" y="2774213"/>
                    <a:pt x="2139163" y="2782833"/>
                  </a:cubicBezTo>
                  <a:cubicBezTo>
                    <a:pt x="2144335" y="2788005"/>
                    <a:pt x="2149507" y="2791453"/>
                    <a:pt x="2154679" y="2796625"/>
                  </a:cubicBezTo>
                  <a:cubicBezTo>
                    <a:pt x="2165023" y="2808692"/>
                    <a:pt x="2163299" y="2824208"/>
                    <a:pt x="2149507" y="2824208"/>
                  </a:cubicBezTo>
                  <a:cubicBezTo>
                    <a:pt x="2130543" y="2825932"/>
                    <a:pt x="2113304" y="2836276"/>
                    <a:pt x="2094339" y="2834552"/>
                  </a:cubicBezTo>
                  <a:close/>
                  <a:moveTo>
                    <a:pt x="2125371" y="2955232"/>
                  </a:moveTo>
                  <a:cubicBezTo>
                    <a:pt x="2120199" y="2955232"/>
                    <a:pt x="2115027" y="2955232"/>
                    <a:pt x="2109855" y="2953508"/>
                  </a:cubicBezTo>
                  <a:cubicBezTo>
                    <a:pt x="2115027" y="2955232"/>
                    <a:pt x="2120199" y="2955232"/>
                    <a:pt x="2125371" y="2955232"/>
                  </a:cubicBezTo>
                  <a:cubicBezTo>
                    <a:pt x="2125371" y="2955232"/>
                    <a:pt x="2125371" y="2955232"/>
                    <a:pt x="2125371" y="2955232"/>
                  </a:cubicBezTo>
                  <a:close/>
                  <a:moveTo>
                    <a:pt x="2140887" y="2955232"/>
                  </a:moveTo>
                  <a:cubicBezTo>
                    <a:pt x="2151231" y="2969024"/>
                    <a:pt x="2159851" y="2974196"/>
                    <a:pt x="2173643" y="2974196"/>
                  </a:cubicBezTo>
                  <a:cubicBezTo>
                    <a:pt x="2159851" y="2974196"/>
                    <a:pt x="2151231" y="2969024"/>
                    <a:pt x="2140887" y="2955232"/>
                  </a:cubicBezTo>
                  <a:lnTo>
                    <a:pt x="2140887" y="2955232"/>
                  </a:lnTo>
                  <a:close/>
                  <a:moveTo>
                    <a:pt x="2173643" y="2762145"/>
                  </a:moveTo>
                  <a:cubicBezTo>
                    <a:pt x="2170195" y="2762145"/>
                    <a:pt x="2170195" y="2762145"/>
                    <a:pt x="2170195" y="2765593"/>
                  </a:cubicBezTo>
                  <a:cubicBezTo>
                    <a:pt x="2168471" y="2762145"/>
                    <a:pt x="2170195" y="2762145"/>
                    <a:pt x="2173643" y="2762145"/>
                  </a:cubicBezTo>
                  <a:cubicBezTo>
                    <a:pt x="2173643" y="2762145"/>
                    <a:pt x="2175367" y="2763869"/>
                    <a:pt x="2175367" y="2763869"/>
                  </a:cubicBezTo>
                  <a:lnTo>
                    <a:pt x="2175367" y="2763869"/>
                  </a:lnTo>
                  <a:cubicBezTo>
                    <a:pt x="2173643" y="2763869"/>
                    <a:pt x="2173643" y="2762145"/>
                    <a:pt x="2173643" y="2762145"/>
                  </a:cubicBezTo>
                  <a:close/>
                  <a:moveTo>
                    <a:pt x="2204675" y="2553542"/>
                  </a:moveTo>
                  <a:cubicBezTo>
                    <a:pt x="2197779" y="2548369"/>
                    <a:pt x="2183987" y="2555266"/>
                    <a:pt x="2173643" y="2565609"/>
                  </a:cubicBezTo>
                  <a:cubicBezTo>
                    <a:pt x="2185711" y="2553542"/>
                    <a:pt x="2199503" y="2546646"/>
                    <a:pt x="2204675" y="2553542"/>
                  </a:cubicBezTo>
                  <a:cubicBezTo>
                    <a:pt x="2223639" y="2570781"/>
                    <a:pt x="2244327" y="2558714"/>
                    <a:pt x="2265015" y="2565609"/>
                  </a:cubicBezTo>
                  <a:cubicBezTo>
                    <a:pt x="2277083" y="2569057"/>
                    <a:pt x="2294323" y="2560437"/>
                    <a:pt x="2302943" y="2570781"/>
                  </a:cubicBezTo>
                  <a:cubicBezTo>
                    <a:pt x="2313287" y="2581125"/>
                    <a:pt x="2297771" y="2596641"/>
                    <a:pt x="2304667" y="2612157"/>
                  </a:cubicBezTo>
                  <a:cubicBezTo>
                    <a:pt x="2308114" y="2619053"/>
                    <a:pt x="2308114" y="2625949"/>
                    <a:pt x="2302943" y="2629397"/>
                  </a:cubicBezTo>
                  <a:cubicBezTo>
                    <a:pt x="2308114" y="2625949"/>
                    <a:pt x="2308114" y="2619053"/>
                    <a:pt x="2304667" y="2612157"/>
                  </a:cubicBezTo>
                  <a:cubicBezTo>
                    <a:pt x="2297771" y="2596641"/>
                    <a:pt x="2313287" y="2581125"/>
                    <a:pt x="2302943" y="2570781"/>
                  </a:cubicBezTo>
                  <a:cubicBezTo>
                    <a:pt x="2292599" y="2560437"/>
                    <a:pt x="2277083" y="2569057"/>
                    <a:pt x="2265015" y="2565609"/>
                  </a:cubicBezTo>
                  <a:cubicBezTo>
                    <a:pt x="2246051" y="2558714"/>
                    <a:pt x="2225363" y="2570781"/>
                    <a:pt x="2204675" y="2553542"/>
                  </a:cubicBezTo>
                  <a:close/>
                  <a:moveTo>
                    <a:pt x="2223639" y="2450102"/>
                  </a:moveTo>
                  <a:cubicBezTo>
                    <a:pt x="2249499" y="2448378"/>
                    <a:pt x="2277083" y="2450102"/>
                    <a:pt x="2299495" y="2425966"/>
                  </a:cubicBezTo>
                  <a:lnTo>
                    <a:pt x="2299495" y="2425966"/>
                  </a:lnTo>
                  <a:cubicBezTo>
                    <a:pt x="2275359" y="2450102"/>
                    <a:pt x="2247775" y="2448378"/>
                    <a:pt x="2223639" y="2450102"/>
                  </a:cubicBezTo>
                  <a:cubicBezTo>
                    <a:pt x="2223639" y="2450102"/>
                    <a:pt x="2223639" y="2450102"/>
                    <a:pt x="2223639" y="2450102"/>
                  </a:cubicBezTo>
                  <a:close/>
                  <a:moveTo>
                    <a:pt x="2278807" y="2646637"/>
                  </a:moveTo>
                  <a:cubicBezTo>
                    <a:pt x="2275359" y="2639741"/>
                    <a:pt x="2275359" y="2632845"/>
                    <a:pt x="2278807" y="2629397"/>
                  </a:cubicBezTo>
                  <a:cubicBezTo>
                    <a:pt x="2275359" y="2632845"/>
                    <a:pt x="2275359" y="2639741"/>
                    <a:pt x="2278807" y="2646637"/>
                  </a:cubicBezTo>
                  <a:cubicBezTo>
                    <a:pt x="2283979" y="2656981"/>
                    <a:pt x="2290875" y="2665601"/>
                    <a:pt x="2302943" y="2665601"/>
                  </a:cubicBezTo>
                  <a:cubicBezTo>
                    <a:pt x="2311563" y="2665601"/>
                    <a:pt x="2316734" y="2662153"/>
                    <a:pt x="2320183" y="2655257"/>
                  </a:cubicBezTo>
                  <a:cubicBezTo>
                    <a:pt x="2316734" y="2662153"/>
                    <a:pt x="2311563" y="2665601"/>
                    <a:pt x="2302943" y="2665601"/>
                  </a:cubicBezTo>
                  <a:cubicBezTo>
                    <a:pt x="2290875" y="2665601"/>
                    <a:pt x="2283979" y="2656981"/>
                    <a:pt x="2278807" y="2646637"/>
                  </a:cubicBezTo>
                  <a:close/>
                  <a:moveTo>
                    <a:pt x="2299495" y="2710425"/>
                  </a:moveTo>
                  <a:cubicBezTo>
                    <a:pt x="2294323" y="2708701"/>
                    <a:pt x="2287427" y="2703529"/>
                    <a:pt x="2282255" y="2698357"/>
                  </a:cubicBezTo>
                  <a:cubicBezTo>
                    <a:pt x="2280531" y="2696633"/>
                    <a:pt x="2278807" y="2694909"/>
                    <a:pt x="2277083" y="2693185"/>
                  </a:cubicBezTo>
                  <a:cubicBezTo>
                    <a:pt x="2278807" y="2694909"/>
                    <a:pt x="2280531" y="2694909"/>
                    <a:pt x="2282255" y="2698357"/>
                  </a:cubicBezTo>
                  <a:cubicBezTo>
                    <a:pt x="2287427" y="2703529"/>
                    <a:pt x="2292599" y="2706977"/>
                    <a:pt x="2299495" y="2710425"/>
                  </a:cubicBezTo>
                  <a:close/>
                  <a:moveTo>
                    <a:pt x="2311563" y="2515614"/>
                  </a:move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lose/>
                  <a:moveTo>
                    <a:pt x="2299495" y="2391486"/>
                  </a:moveTo>
                  <a:cubicBezTo>
                    <a:pt x="2289151" y="2381142"/>
                    <a:pt x="2280531" y="2382866"/>
                    <a:pt x="2266739" y="2384590"/>
                  </a:cubicBezTo>
                  <a:cubicBezTo>
                    <a:pt x="2227087" y="2391486"/>
                    <a:pt x="2215019" y="2377694"/>
                    <a:pt x="2221915" y="2336318"/>
                  </a:cubicBezTo>
                  <a:cubicBezTo>
                    <a:pt x="2227087" y="2307011"/>
                    <a:pt x="2220191" y="2294943"/>
                    <a:pt x="2197779" y="2294943"/>
                  </a:cubicBezTo>
                  <a:cubicBezTo>
                    <a:pt x="2220191" y="2293219"/>
                    <a:pt x="2225363" y="2307011"/>
                    <a:pt x="2221915" y="2336318"/>
                  </a:cubicBezTo>
                  <a:cubicBezTo>
                    <a:pt x="2215019" y="2375970"/>
                    <a:pt x="2227087" y="2391486"/>
                    <a:pt x="2266739" y="2384590"/>
                  </a:cubicBezTo>
                  <a:cubicBezTo>
                    <a:pt x="2280531" y="2382866"/>
                    <a:pt x="2289151" y="2381142"/>
                    <a:pt x="2299495" y="2391486"/>
                  </a:cubicBezTo>
                  <a:cubicBezTo>
                    <a:pt x="2316734" y="2408726"/>
                    <a:pt x="2346043" y="2401830"/>
                    <a:pt x="2359834" y="2425966"/>
                  </a:cubicBezTo>
                  <a:cubicBezTo>
                    <a:pt x="2361558" y="2429414"/>
                    <a:pt x="2365006" y="2429414"/>
                    <a:pt x="2368454" y="2429414"/>
                  </a:cubicBezTo>
                  <a:cubicBezTo>
                    <a:pt x="2365006" y="2429414"/>
                    <a:pt x="2361558" y="2429414"/>
                    <a:pt x="2359834" y="2425966"/>
                  </a:cubicBezTo>
                  <a:cubicBezTo>
                    <a:pt x="2346043" y="2401830"/>
                    <a:pt x="2316734" y="2410450"/>
                    <a:pt x="2299495" y="2391486"/>
                  </a:cubicBezTo>
                  <a:close/>
                  <a:moveTo>
                    <a:pt x="2315011" y="2251843"/>
                  </a:moveTo>
                  <a:cubicBezTo>
                    <a:pt x="2318459" y="2260463"/>
                    <a:pt x="2320183" y="226908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lnTo>
                    <a:pt x="2323631" y="2277703"/>
                  </a:lnTo>
                  <a:cubicBezTo>
                    <a:pt x="2320183" y="2269083"/>
                    <a:pt x="2316734" y="2260463"/>
                    <a:pt x="2315011" y="2251843"/>
                  </a:cubicBezTo>
                  <a:cubicBezTo>
                    <a:pt x="2306391" y="2251843"/>
                    <a:pt x="2299495" y="2251843"/>
                    <a:pt x="2290875" y="2251843"/>
                  </a:cubicBezTo>
                  <a:lnTo>
                    <a:pt x="2290875" y="2251843"/>
                  </a:lnTo>
                  <a:cubicBezTo>
                    <a:pt x="2297771" y="2251843"/>
                    <a:pt x="230639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lose/>
                  <a:moveTo>
                    <a:pt x="2315011" y="2251843"/>
                  </a:moveTo>
                  <a:lnTo>
                    <a:pt x="2315011" y="2251843"/>
                  </a:lnTo>
                  <a:cubicBezTo>
                    <a:pt x="2316734" y="2250119"/>
                    <a:pt x="2318459" y="2250119"/>
                    <a:pt x="2320183" y="2248395"/>
                  </a:cubicBezTo>
                  <a:cubicBezTo>
                    <a:pt x="2318459" y="2250119"/>
                    <a:pt x="2316734" y="2250119"/>
                    <a:pt x="2315011" y="2251843"/>
                  </a:cubicBezTo>
                  <a:close/>
                  <a:moveTo>
                    <a:pt x="2290875" y="2243223"/>
                  </a:moveTo>
                  <a:cubicBezTo>
                    <a:pt x="2290875" y="2243223"/>
                    <a:pt x="2290875" y="2243223"/>
                    <a:pt x="2290875" y="2243223"/>
                  </a:cubicBezTo>
                  <a:cubicBezTo>
                    <a:pt x="2289151" y="2243223"/>
                    <a:pt x="2287427" y="2243223"/>
                    <a:pt x="2285703" y="2243223"/>
                  </a:cubicBezTo>
                  <a:cubicBezTo>
                    <a:pt x="2285703" y="2243223"/>
                    <a:pt x="2289151" y="2243223"/>
                    <a:pt x="2290875" y="2243223"/>
                  </a:cubicBezTo>
                  <a:cubicBezTo>
                    <a:pt x="2294323" y="2239775"/>
                    <a:pt x="2297771" y="2238051"/>
                    <a:pt x="2299495" y="2236327"/>
                  </a:cubicBezTo>
                  <a:cubicBezTo>
                    <a:pt x="2296047" y="2238051"/>
                    <a:pt x="2294323" y="2239775"/>
                    <a:pt x="2290875" y="2243223"/>
                  </a:cubicBezTo>
                  <a:close/>
                  <a:moveTo>
                    <a:pt x="2354662" y="2293219"/>
                  </a:moveTo>
                  <a:cubicBezTo>
                    <a:pt x="2363282" y="2298391"/>
                    <a:pt x="2377074" y="2300115"/>
                    <a:pt x="2378798" y="2307011"/>
                  </a:cubicBezTo>
                  <a:cubicBezTo>
                    <a:pt x="2375350" y="2300115"/>
                    <a:pt x="2363282" y="2298391"/>
                    <a:pt x="2354662" y="2293219"/>
                  </a:cubicBezTo>
                  <a:cubicBezTo>
                    <a:pt x="2344318" y="2288047"/>
                    <a:pt x="2332251" y="2288047"/>
                    <a:pt x="2323631" y="2277703"/>
                  </a:cubicBezTo>
                  <a:cubicBezTo>
                    <a:pt x="2330526" y="2288047"/>
                    <a:pt x="2344318" y="2288047"/>
                    <a:pt x="2354662" y="2293219"/>
                  </a:cubicBezTo>
                  <a:close/>
                  <a:moveTo>
                    <a:pt x="2328803" y="2122543"/>
                  </a:moveTo>
                  <a:cubicBezTo>
                    <a:pt x="2328803" y="2122543"/>
                    <a:pt x="2328803" y="2122543"/>
                    <a:pt x="2328803" y="2122543"/>
                  </a:cubicBezTo>
                  <a:cubicBezTo>
                    <a:pt x="2333974" y="2124267"/>
                    <a:pt x="2339146" y="2125991"/>
                    <a:pt x="2344318" y="2127715"/>
                  </a:cubicBezTo>
                  <a:cubicBezTo>
                    <a:pt x="2349490" y="2131163"/>
                    <a:pt x="2358110" y="2132887"/>
                    <a:pt x="2361558" y="2139783"/>
                  </a:cubicBezTo>
                  <a:cubicBezTo>
                    <a:pt x="2359834" y="2132887"/>
                    <a:pt x="2351214" y="2131163"/>
                    <a:pt x="2344318" y="2127715"/>
                  </a:cubicBezTo>
                  <a:cubicBezTo>
                    <a:pt x="2339146" y="2125991"/>
                    <a:pt x="2333974" y="2124267"/>
                    <a:pt x="2328803" y="2122543"/>
                  </a:cubicBezTo>
                  <a:close/>
                  <a:moveTo>
                    <a:pt x="2358110" y="2624225"/>
                  </a:moveTo>
                  <a:cubicBezTo>
                    <a:pt x="2370178" y="2624225"/>
                    <a:pt x="2382246" y="2625949"/>
                    <a:pt x="2392590" y="2632845"/>
                  </a:cubicBezTo>
                  <a:cubicBezTo>
                    <a:pt x="2408106" y="2641465"/>
                    <a:pt x="2420174" y="2646637"/>
                    <a:pt x="2433966" y="2631121"/>
                  </a:cubicBezTo>
                  <a:cubicBezTo>
                    <a:pt x="2421898" y="2646637"/>
                    <a:pt x="2408106" y="2641465"/>
                    <a:pt x="2392590" y="2632845"/>
                  </a:cubicBezTo>
                  <a:cubicBezTo>
                    <a:pt x="2382246" y="2625949"/>
                    <a:pt x="2370178" y="2624225"/>
                    <a:pt x="2358110" y="2624225"/>
                  </a:cubicBezTo>
                  <a:cubicBezTo>
                    <a:pt x="2346043" y="2624225"/>
                    <a:pt x="2333974" y="2624225"/>
                    <a:pt x="2327079" y="2634569"/>
                  </a:cubicBezTo>
                  <a:cubicBezTo>
                    <a:pt x="2333974" y="2625949"/>
                    <a:pt x="2346043" y="2624225"/>
                    <a:pt x="2358110" y="2624225"/>
                  </a:cubicBezTo>
                  <a:close/>
                  <a:moveTo>
                    <a:pt x="2397762" y="2427690"/>
                  </a:moveTo>
                  <a:cubicBezTo>
                    <a:pt x="2396038" y="2425966"/>
                    <a:pt x="2392590" y="2424242"/>
                    <a:pt x="2389142" y="2424242"/>
                  </a:cubicBezTo>
                  <a:cubicBezTo>
                    <a:pt x="2390866" y="2424242"/>
                    <a:pt x="2394314" y="2425966"/>
                    <a:pt x="2397762" y="2427690"/>
                  </a:cubicBezTo>
                  <a:cubicBezTo>
                    <a:pt x="2416726" y="2446654"/>
                    <a:pt x="2442586" y="2443206"/>
                    <a:pt x="2463274" y="2455274"/>
                  </a:cubicBezTo>
                  <a:cubicBezTo>
                    <a:pt x="2470170" y="2460446"/>
                    <a:pt x="2477066" y="2462170"/>
                    <a:pt x="2482238" y="2460446"/>
                  </a:cubicBezTo>
                  <a:cubicBezTo>
                    <a:pt x="2477066" y="2460446"/>
                    <a:pt x="2470170" y="2458722"/>
                    <a:pt x="2463274" y="2455274"/>
                  </a:cubicBezTo>
                  <a:cubicBezTo>
                    <a:pt x="2442586" y="2443206"/>
                    <a:pt x="2415002" y="2446654"/>
                    <a:pt x="2397762" y="2427690"/>
                  </a:cubicBezTo>
                  <a:close/>
                  <a:moveTo>
                    <a:pt x="2478790" y="2600089"/>
                  </a:moveTo>
                  <a:cubicBezTo>
                    <a:pt x="2483962" y="2600089"/>
                    <a:pt x="2489134" y="2600089"/>
                    <a:pt x="2492582" y="2596641"/>
                  </a:cubicBezTo>
                  <a:cubicBezTo>
                    <a:pt x="2489134" y="2600089"/>
                    <a:pt x="2483962" y="2600089"/>
                    <a:pt x="2478790" y="2600089"/>
                  </a:cubicBezTo>
                  <a:cubicBezTo>
                    <a:pt x="2463274" y="2600089"/>
                    <a:pt x="2449482" y="2608709"/>
                    <a:pt x="2442586" y="2619053"/>
                  </a:cubicBezTo>
                  <a:cubicBezTo>
                    <a:pt x="2449482" y="2608709"/>
                    <a:pt x="2463274" y="2598365"/>
                    <a:pt x="2478790" y="2600089"/>
                  </a:cubicBezTo>
                  <a:close/>
                  <a:moveTo>
                    <a:pt x="2442586" y="2384590"/>
                  </a:moveTo>
                  <a:cubicBezTo>
                    <a:pt x="2430518" y="2394934"/>
                    <a:pt x="2409830" y="2393210"/>
                    <a:pt x="2397762" y="2382866"/>
                  </a:cubicBezTo>
                  <a:cubicBezTo>
                    <a:pt x="2397762" y="2382866"/>
                    <a:pt x="2397762" y="2382866"/>
                    <a:pt x="2397762" y="2382866"/>
                  </a:cubicBezTo>
                  <a:cubicBezTo>
                    <a:pt x="2409830" y="2393210"/>
                    <a:pt x="2430518" y="2393210"/>
                    <a:pt x="2442586" y="2384590"/>
                  </a:cubicBezTo>
                  <a:cubicBezTo>
                    <a:pt x="2463274" y="2367350"/>
                    <a:pt x="2478790" y="2369074"/>
                    <a:pt x="2492582" y="2381142"/>
                  </a:cubicBezTo>
                  <a:cubicBezTo>
                    <a:pt x="2478790" y="2367350"/>
                    <a:pt x="2463274" y="2367350"/>
                    <a:pt x="2442586" y="2384590"/>
                  </a:cubicBezTo>
                  <a:close/>
                  <a:moveTo>
                    <a:pt x="2397762" y="2075996"/>
                  </a:moveTo>
                  <a:cubicBezTo>
                    <a:pt x="2404658" y="2081168"/>
                    <a:pt x="2415002" y="2082891"/>
                    <a:pt x="2432242" y="2084616"/>
                  </a:cubicBezTo>
                  <a:cubicBezTo>
                    <a:pt x="2432242" y="2084616"/>
                    <a:pt x="2432242" y="2084616"/>
                    <a:pt x="2432242" y="2084616"/>
                  </a:cubicBezTo>
                  <a:cubicBezTo>
                    <a:pt x="2415002" y="2081168"/>
                    <a:pt x="2404658" y="2079443"/>
                    <a:pt x="2397762" y="2075996"/>
                  </a:cubicBezTo>
                  <a:close/>
                  <a:moveTo>
                    <a:pt x="2432242" y="2036344"/>
                  </a:moveTo>
                  <a:cubicBezTo>
                    <a:pt x="2420174" y="2031172"/>
                    <a:pt x="2406382" y="2032896"/>
                    <a:pt x="2392590" y="2032896"/>
                  </a:cubicBezTo>
                  <a:cubicBezTo>
                    <a:pt x="2389142" y="2036344"/>
                    <a:pt x="2387418" y="2038068"/>
                    <a:pt x="2383970" y="2041516"/>
                  </a:cubicBezTo>
                  <a:lnTo>
                    <a:pt x="2383970" y="2041516"/>
                  </a:lnTo>
                  <a:cubicBezTo>
                    <a:pt x="2373626" y="2043240"/>
                    <a:pt x="2361558" y="2038068"/>
                    <a:pt x="2354662" y="2048412"/>
                  </a:cubicBezTo>
                  <a:cubicBezTo>
                    <a:pt x="2347766" y="2060479"/>
                    <a:pt x="2344318" y="2074271"/>
                    <a:pt x="2327079" y="2074271"/>
                  </a:cubicBezTo>
                  <a:cubicBezTo>
                    <a:pt x="2313287" y="2074271"/>
                    <a:pt x="2301219" y="2065651"/>
                    <a:pt x="2290875" y="2058756"/>
                  </a:cubicBezTo>
                  <a:cubicBezTo>
                    <a:pt x="2283979" y="2053584"/>
                    <a:pt x="2280531" y="2048412"/>
                    <a:pt x="2280531" y="2041516"/>
                  </a:cubicBezTo>
                  <a:cubicBezTo>
                    <a:pt x="2280531" y="2046688"/>
                    <a:pt x="2283979" y="2053584"/>
                    <a:pt x="2290875" y="2058756"/>
                  </a:cubicBezTo>
                  <a:cubicBezTo>
                    <a:pt x="2301219" y="2065651"/>
                    <a:pt x="2313287" y="2074271"/>
                    <a:pt x="2327079" y="2074271"/>
                  </a:cubicBezTo>
                  <a:cubicBezTo>
                    <a:pt x="2344318" y="2074271"/>
                    <a:pt x="2347766" y="2060479"/>
                    <a:pt x="2354662" y="2048412"/>
                  </a:cubicBezTo>
                  <a:cubicBezTo>
                    <a:pt x="2359834" y="2036344"/>
                    <a:pt x="2373626" y="2041516"/>
                    <a:pt x="2383970" y="2041516"/>
                  </a:cubicBezTo>
                  <a:cubicBezTo>
                    <a:pt x="2387418" y="2038068"/>
                    <a:pt x="2389142" y="2036344"/>
                    <a:pt x="2392590" y="2032896"/>
                  </a:cubicBezTo>
                  <a:lnTo>
                    <a:pt x="2392590" y="2032896"/>
                  </a:lnTo>
                  <a:cubicBezTo>
                    <a:pt x="2406382" y="2032896"/>
                    <a:pt x="2420174" y="2031172"/>
                    <a:pt x="2432242" y="2036344"/>
                  </a:cubicBezTo>
                  <a:cubicBezTo>
                    <a:pt x="2440862" y="2039792"/>
                    <a:pt x="2446034" y="2038068"/>
                    <a:pt x="2451206" y="2032896"/>
                  </a:cubicBezTo>
                  <a:cubicBezTo>
                    <a:pt x="2447758" y="2038068"/>
                    <a:pt x="2440862" y="2039792"/>
                    <a:pt x="2432242" y="2036344"/>
                  </a:cubicBezTo>
                  <a:close/>
                  <a:moveTo>
                    <a:pt x="2444310" y="1910492"/>
                  </a:moveTo>
                  <a:cubicBezTo>
                    <a:pt x="2440862" y="1913940"/>
                    <a:pt x="2437414" y="1919112"/>
                    <a:pt x="2433966" y="1922560"/>
                  </a:cubicBezTo>
                  <a:cubicBezTo>
                    <a:pt x="2435690" y="1919112"/>
                    <a:pt x="2439138" y="1913940"/>
                    <a:pt x="2444310" y="1910492"/>
                  </a:cubicBezTo>
                  <a:cubicBezTo>
                    <a:pt x="2449482" y="1905320"/>
                    <a:pt x="2454654" y="1900148"/>
                    <a:pt x="2458102" y="1893252"/>
                  </a:cubicBezTo>
                  <a:cubicBezTo>
                    <a:pt x="2454654" y="1900148"/>
                    <a:pt x="2447758" y="1905320"/>
                    <a:pt x="2444310" y="1910492"/>
                  </a:cubicBezTo>
                  <a:close/>
                  <a:moveTo>
                    <a:pt x="2589125" y="1407086"/>
                  </a:moveTo>
                  <a:cubicBezTo>
                    <a:pt x="2592573" y="1415706"/>
                    <a:pt x="2585677" y="1420878"/>
                    <a:pt x="2577057" y="1424326"/>
                  </a:cubicBezTo>
                  <a:cubicBezTo>
                    <a:pt x="2570162" y="1426050"/>
                    <a:pt x="2568437" y="1432946"/>
                    <a:pt x="2566713" y="1439842"/>
                  </a:cubicBezTo>
                  <a:cubicBezTo>
                    <a:pt x="2566713" y="1439842"/>
                    <a:pt x="2566713" y="1439842"/>
                    <a:pt x="2566713" y="1439842"/>
                  </a:cubicBezTo>
                  <a:cubicBezTo>
                    <a:pt x="2566713" y="1432946"/>
                    <a:pt x="2568437" y="1426050"/>
                    <a:pt x="2577057" y="1424326"/>
                  </a:cubicBezTo>
                  <a:cubicBezTo>
                    <a:pt x="2585677" y="1420878"/>
                    <a:pt x="2592573" y="1415706"/>
                    <a:pt x="2589125" y="1407086"/>
                  </a:cubicBezTo>
                  <a:close/>
                  <a:moveTo>
                    <a:pt x="2587401" y="1522594"/>
                  </a:moveTo>
                  <a:cubicBezTo>
                    <a:pt x="2589125" y="1524318"/>
                    <a:pt x="2590849" y="1526042"/>
                    <a:pt x="2592573" y="1527766"/>
                  </a:cubicBezTo>
                  <a:cubicBezTo>
                    <a:pt x="2590849" y="1524318"/>
                    <a:pt x="2589125" y="1524318"/>
                    <a:pt x="2587401" y="1522594"/>
                  </a:cubicBezTo>
                  <a:cubicBezTo>
                    <a:pt x="2582229" y="1519146"/>
                    <a:pt x="2573609" y="1519146"/>
                    <a:pt x="2566713" y="1512250"/>
                  </a:cubicBezTo>
                  <a:cubicBezTo>
                    <a:pt x="2571885" y="1519146"/>
                    <a:pt x="2582229" y="1517422"/>
                    <a:pt x="2587401" y="1522594"/>
                  </a:cubicBezTo>
                  <a:close/>
                  <a:moveTo>
                    <a:pt x="2668429" y="1410534"/>
                  </a:moveTo>
                  <a:cubicBezTo>
                    <a:pt x="2671877" y="1412258"/>
                    <a:pt x="2675325" y="1413982"/>
                    <a:pt x="2678773" y="1415706"/>
                  </a:cubicBezTo>
                  <a:cubicBezTo>
                    <a:pt x="2680497" y="1415706"/>
                    <a:pt x="2680497" y="1417430"/>
                    <a:pt x="2682221" y="1417430"/>
                  </a:cubicBezTo>
                  <a:cubicBezTo>
                    <a:pt x="2680497" y="1417430"/>
                    <a:pt x="2680497" y="1415706"/>
                    <a:pt x="2678773" y="1415706"/>
                  </a:cubicBezTo>
                  <a:cubicBezTo>
                    <a:pt x="2673601" y="1413982"/>
                    <a:pt x="2670153" y="1412258"/>
                    <a:pt x="2668429" y="1410534"/>
                  </a:cubicBezTo>
                  <a:close/>
                  <a:moveTo>
                    <a:pt x="2664981" y="1329507"/>
                  </a:moveTo>
                  <a:cubicBezTo>
                    <a:pt x="2664981" y="1329507"/>
                    <a:pt x="2664981" y="1329507"/>
                    <a:pt x="2664981" y="1329507"/>
                  </a:cubicBezTo>
                  <a:cubicBezTo>
                    <a:pt x="2675325" y="1329507"/>
                    <a:pt x="2682221" y="1341575"/>
                    <a:pt x="2689117" y="1343299"/>
                  </a:cubicBezTo>
                  <a:cubicBezTo>
                    <a:pt x="2682221" y="1341575"/>
                    <a:pt x="2675325" y="1329507"/>
                    <a:pt x="2664981" y="1329507"/>
                  </a:cubicBezTo>
                  <a:close/>
                  <a:moveTo>
                    <a:pt x="2742561" y="1219171"/>
                  </a:moveTo>
                  <a:lnTo>
                    <a:pt x="2742561" y="1219171"/>
                  </a:lnTo>
                  <a:cubicBezTo>
                    <a:pt x="2758077" y="1217447"/>
                    <a:pt x="2773592" y="1219171"/>
                    <a:pt x="2768421" y="1241583"/>
                  </a:cubicBezTo>
                  <a:cubicBezTo>
                    <a:pt x="2773592" y="1219171"/>
                    <a:pt x="2758077" y="1219171"/>
                    <a:pt x="2742561" y="1219171"/>
                  </a:cubicBezTo>
                  <a:close/>
                  <a:moveTo>
                    <a:pt x="2814968" y="1338127"/>
                  </a:moveTo>
                  <a:cubicBezTo>
                    <a:pt x="2814968" y="1338127"/>
                    <a:pt x="2814968" y="1338127"/>
                    <a:pt x="2814968" y="1338127"/>
                  </a:cubicBezTo>
                  <a:cubicBezTo>
                    <a:pt x="2814968" y="1341575"/>
                    <a:pt x="2814968" y="1345023"/>
                    <a:pt x="2816692" y="1348471"/>
                  </a:cubicBezTo>
                  <a:cubicBezTo>
                    <a:pt x="2814968" y="1345023"/>
                    <a:pt x="2814968" y="1341575"/>
                    <a:pt x="2814968" y="1338127"/>
                  </a:cubicBezTo>
                  <a:close/>
                  <a:moveTo>
                    <a:pt x="2814968" y="1848428"/>
                  </a:moveTo>
                  <a:cubicBezTo>
                    <a:pt x="2816692" y="1863944"/>
                    <a:pt x="2808072" y="1879460"/>
                    <a:pt x="2789109" y="1894976"/>
                  </a:cubicBezTo>
                  <a:cubicBezTo>
                    <a:pt x="2789109" y="1894976"/>
                    <a:pt x="2789109" y="1894976"/>
                    <a:pt x="2789109" y="1894976"/>
                  </a:cubicBezTo>
                  <a:cubicBezTo>
                    <a:pt x="2808072" y="1879460"/>
                    <a:pt x="2816692" y="1862220"/>
                    <a:pt x="2814968" y="1848428"/>
                  </a:cubicBezTo>
                  <a:close/>
                  <a:moveTo>
                    <a:pt x="2802901" y="1791537"/>
                  </a:moveTo>
                  <a:cubicBezTo>
                    <a:pt x="2804624" y="1788089"/>
                    <a:pt x="2809796" y="1788089"/>
                    <a:pt x="2814968" y="1788089"/>
                  </a:cubicBezTo>
                  <a:cubicBezTo>
                    <a:pt x="2809796" y="1788089"/>
                    <a:pt x="2806348" y="1789813"/>
                    <a:pt x="2802901" y="1791537"/>
                  </a:cubicBezTo>
                  <a:close/>
                  <a:moveTo>
                    <a:pt x="2823588" y="1457082"/>
                  </a:moveTo>
                  <a:cubicBezTo>
                    <a:pt x="2825312" y="1453634"/>
                    <a:pt x="2827036" y="1450186"/>
                    <a:pt x="2828760" y="1448462"/>
                  </a:cubicBezTo>
                  <a:cubicBezTo>
                    <a:pt x="2828760" y="1448462"/>
                    <a:pt x="2828760" y="1448462"/>
                    <a:pt x="2828760" y="1448462"/>
                  </a:cubicBezTo>
                  <a:cubicBezTo>
                    <a:pt x="2827036" y="1451910"/>
                    <a:pt x="2825312" y="1453634"/>
                    <a:pt x="2823588" y="1457082"/>
                  </a:cubicBezTo>
                  <a:close/>
                  <a:moveTo>
                    <a:pt x="2846000" y="1398466"/>
                  </a:moveTo>
                  <a:cubicBezTo>
                    <a:pt x="2846000" y="1389846"/>
                    <a:pt x="2846000" y="1381226"/>
                    <a:pt x="2846000" y="1374330"/>
                  </a:cubicBezTo>
                  <a:cubicBezTo>
                    <a:pt x="2840828" y="1374330"/>
                    <a:pt x="2835656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5656" y="1374330"/>
                    <a:pt x="2840828" y="1374330"/>
                    <a:pt x="2846000" y="1374330"/>
                  </a:cubicBezTo>
                  <a:cubicBezTo>
                    <a:pt x="2846000" y="1374330"/>
                    <a:pt x="2846000" y="1374330"/>
                    <a:pt x="2846000" y="1374330"/>
                  </a:cubicBezTo>
                  <a:cubicBezTo>
                    <a:pt x="2846000" y="1381226"/>
                    <a:pt x="2846000" y="1389846"/>
                    <a:pt x="2846000" y="1398466"/>
                  </a:cubicBezTo>
                  <a:close/>
                  <a:moveTo>
                    <a:pt x="2846000" y="1398466"/>
                  </a:moveTo>
                  <a:cubicBezTo>
                    <a:pt x="2846000" y="1398466"/>
                    <a:pt x="2846000" y="1398466"/>
                    <a:pt x="2846000" y="1398466"/>
                  </a:cubicBezTo>
                  <a:cubicBezTo>
                    <a:pt x="2846000" y="1398466"/>
                    <a:pt x="2844276" y="1398466"/>
                    <a:pt x="2846000" y="1398466"/>
                  </a:cubicBezTo>
                  <a:cubicBezTo>
                    <a:pt x="2844276" y="1398466"/>
                    <a:pt x="2846000" y="1398466"/>
                    <a:pt x="2846000" y="1398466"/>
                  </a:cubicBezTo>
                  <a:close/>
                  <a:moveTo>
                    <a:pt x="2842552" y="1400190"/>
                  </a:moveTo>
                  <a:cubicBezTo>
                    <a:pt x="2839104" y="1403638"/>
                    <a:pt x="2839104" y="1408810"/>
                    <a:pt x="2837380" y="1413982"/>
                  </a:cubicBezTo>
                  <a:cubicBezTo>
                    <a:pt x="2839104" y="1410534"/>
                    <a:pt x="2839104" y="1403638"/>
                    <a:pt x="2842552" y="1400190"/>
                  </a:cubicBezTo>
                  <a:close/>
                  <a:moveTo>
                    <a:pt x="2809796" y="1172623"/>
                  </a:moveTo>
                  <a:cubicBezTo>
                    <a:pt x="2816692" y="1182967"/>
                    <a:pt x="2821864" y="1195035"/>
                    <a:pt x="2823588" y="1207103"/>
                  </a:cubicBezTo>
                  <a:cubicBezTo>
                    <a:pt x="2821864" y="1195035"/>
                    <a:pt x="2818416" y="1182967"/>
                    <a:pt x="2809796" y="1172623"/>
                  </a:cubicBezTo>
                  <a:cubicBezTo>
                    <a:pt x="2792556" y="1150211"/>
                    <a:pt x="2785661" y="1127800"/>
                    <a:pt x="2785661" y="1101940"/>
                  </a:cubicBezTo>
                  <a:cubicBezTo>
                    <a:pt x="2785661" y="1127800"/>
                    <a:pt x="2794281" y="1150211"/>
                    <a:pt x="2809796" y="1172623"/>
                  </a:cubicBezTo>
                  <a:close/>
                  <a:moveTo>
                    <a:pt x="2777041" y="1041600"/>
                  </a:moveTo>
                  <a:cubicBezTo>
                    <a:pt x="2783937" y="1048496"/>
                    <a:pt x="2789109" y="1057116"/>
                    <a:pt x="2789109" y="1065736"/>
                  </a:cubicBezTo>
                  <a:cubicBezTo>
                    <a:pt x="2789109" y="1057116"/>
                    <a:pt x="2783937" y="1048496"/>
                    <a:pt x="2777041" y="1041600"/>
                  </a:cubicBezTo>
                  <a:cubicBezTo>
                    <a:pt x="2766697" y="1031256"/>
                    <a:pt x="2756353" y="1019188"/>
                    <a:pt x="2746009" y="1008844"/>
                  </a:cubicBezTo>
                  <a:cubicBezTo>
                    <a:pt x="2740837" y="1003672"/>
                    <a:pt x="2733941" y="996776"/>
                    <a:pt x="2733941" y="989880"/>
                  </a:cubicBezTo>
                  <a:cubicBezTo>
                    <a:pt x="2733941" y="996776"/>
                    <a:pt x="2740837" y="1003672"/>
                    <a:pt x="2746009" y="1008844"/>
                  </a:cubicBezTo>
                  <a:cubicBezTo>
                    <a:pt x="2756353" y="1019188"/>
                    <a:pt x="2766697" y="1031256"/>
                    <a:pt x="2777041" y="1041600"/>
                  </a:cubicBezTo>
                  <a:close/>
                  <a:moveTo>
                    <a:pt x="2646017" y="796793"/>
                  </a:moveTo>
                  <a:cubicBezTo>
                    <a:pt x="2654637" y="801965"/>
                    <a:pt x="2664981" y="805413"/>
                    <a:pt x="2670153" y="814033"/>
                  </a:cubicBezTo>
                  <a:cubicBezTo>
                    <a:pt x="2670153" y="814033"/>
                    <a:pt x="2670153" y="814033"/>
                    <a:pt x="2670153" y="814033"/>
                  </a:cubicBezTo>
                  <a:cubicBezTo>
                    <a:pt x="2673601" y="824377"/>
                    <a:pt x="2675325" y="836445"/>
                    <a:pt x="2678773" y="846789"/>
                  </a:cubicBezTo>
                  <a:cubicBezTo>
                    <a:pt x="2685669" y="846789"/>
                    <a:pt x="2690841" y="850237"/>
                    <a:pt x="2694289" y="855409"/>
                  </a:cubicBezTo>
                  <a:cubicBezTo>
                    <a:pt x="2713253" y="864029"/>
                    <a:pt x="2723597" y="881269"/>
                    <a:pt x="2725321" y="901957"/>
                  </a:cubicBezTo>
                  <a:cubicBezTo>
                    <a:pt x="2727045" y="917472"/>
                    <a:pt x="2733941" y="932988"/>
                    <a:pt x="2739113" y="948504"/>
                  </a:cubicBezTo>
                  <a:cubicBezTo>
                    <a:pt x="2735665" y="932988"/>
                    <a:pt x="2728769" y="917472"/>
                    <a:pt x="2725321" y="901957"/>
                  </a:cubicBezTo>
                  <a:cubicBezTo>
                    <a:pt x="2723597" y="881269"/>
                    <a:pt x="2713253" y="865753"/>
                    <a:pt x="2694289" y="855409"/>
                  </a:cubicBezTo>
                  <a:lnTo>
                    <a:pt x="2694289" y="855409"/>
                  </a:lnTo>
                  <a:cubicBezTo>
                    <a:pt x="2690841" y="848513"/>
                    <a:pt x="2685669" y="846789"/>
                    <a:pt x="2678773" y="846789"/>
                  </a:cubicBezTo>
                  <a:lnTo>
                    <a:pt x="2678773" y="846789"/>
                  </a:lnTo>
                  <a:cubicBezTo>
                    <a:pt x="2675325" y="836445"/>
                    <a:pt x="2673601" y="824377"/>
                    <a:pt x="2670153" y="814033"/>
                  </a:cubicBezTo>
                  <a:cubicBezTo>
                    <a:pt x="2664981" y="803689"/>
                    <a:pt x="2654637" y="801965"/>
                    <a:pt x="2646017" y="796793"/>
                  </a:cubicBezTo>
                  <a:cubicBezTo>
                    <a:pt x="2637397" y="801965"/>
                    <a:pt x="2630501" y="803689"/>
                    <a:pt x="2630501" y="788173"/>
                  </a:cubicBezTo>
                  <a:lnTo>
                    <a:pt x="2630501" y="788173"/>
                  </a:lnTo>
                  <a:cubicBezTo>
                    <a:pt x="2630501" y="801965"/>
                    <a:pt x="2637397" y="800241"/>
                    <a:pt x="2646017" y="796793"/>
                  </a:cubicBezTo>
                  <a:lnTo>
                    <a:pt x="2646017" y="796793"/>
                  </a:lnTo>
                  <a:close/>
                  <a:moveTo>
                    <a:pt x="2646017" y="788173"/>
                  </a:moveTo>
                  <a:lnTo>
                    <a:pt x="2646017" y="788173"/>
                  </a:lnTo>
                  <a:cubicBezTo>
                    <a:pt x="2646017" y="788173"/>
                    <a:pt x="2646017" y="788173"/>
                    <a:pt x="2646017" y="788173"/>
                  </a:cubicBezTo>
                  <a:cubicBezTo>
                    <a:pt x="2646017" y="788173"/>
                    <a:pt x="2646017" y="788173"/>
                    <a:pt x="2646017" y="788173"/>
                  </a:cubicBezTo>
                  <a:close/>
                  <a:moveTo>
                    <a:pt x="2642569" y="772657"/>
                  </a:moveTo>
                  <a:cubicBezTo>
                    <a:pt x="2642569" y="774381"/>
                    <a:pt x="2644293" y="774381"/>
                    <a:pt x="2644293" y="776105"/>
                  </a:cubicBezTo>
                  <a:cubicBezTo>
                    <a:pt x="2642569" y="774381"/>
                    <a:pt x="2642569" y="772657"/>
                    <a:pt x="2642569" y="772657"/>
                  </a:cubicBezTo>
                  <a:cubicBezTo>
                    <a:pt x="2639121" y="765761"/>
                    <a:pt x="2635673" y="760589"/>
                    <a:pt x="2632225" y="753693"/>
                  </a:cubicBezTo>
                  <a:cubicBezTo>
                    <a:pt x="2633949" y="758865"/>
                    <a:pt x="2637397" y="765761"/>
                    <a:pt x="2642569" y="772657"/>
                  </a:cubicBezTo>
                  <a:close/>
                  <a:moveTo>
                    <a:pt x="2630501" y="788173"/>
                  </a:moveTo>
                  <a:cubicBezTo>
                    <a:pt x="2630501" y="788173"/>
                    <a:pt x="2630501" y="788173"/>
                    <a:pt x="2630501" y="788173"/>
                  </a:cubicBezTo>
                  <a:cubicBezTo>
                    <a:pt x="2628777" y="788173"/>
                    <a:pt x="2627053" y="786449"/>
                    <a:pt x="2623605" y="786449"/>
                  </a:cubicBezTo>
                  <a:cubicBezTo>
                    <a:pt x="2625329" y="786449"/>
                    <a:pt x="2627053" y="788173"/>
                    <a:pt x="2630501" y="788173"/>
                  </a:cubicBezTo>
                  <a:close/>
                  <a:moveTo>
                    <a:pt x="2663257" y="884717"/>
                  </a:moveTo>
                  <a:cubicBezTo>
                    <a:pt x="2663257" y="886441"/>
                    <a:pt x="2663257" y="886441"/>
                    <a:pt x="2664981" y="888165"/>
                  </a:cubicBezTo>
                  <a:cubicBezTo>
                    <a:pt x="2664981" y="886441"/>
                    <a:pt x="2663257" y="886441"/>
                    <a:pt x="2663257" y="884717"/>
                  </a:cubicBezTo>
                  <a:cubicBezTo>
                    <a:pt x="2656361" y="864029"/>
                    <a:pt x="2625329" y="853685"/>
                    <a:pt x="2618433" y="870925"/>
                  </a:cubicBezTo>
                  <a:cubicBezTo>
                    <a:pt x="2604641" y="900232"/>
                    <a:pt x="2596021" y="898509"/>
                    <a:pt x="2580505" y="874373"/>
                  </a:cubicBezTo>
                  <a:cubicBezTo>
                    <a:pt x="2578782" y="870925"/>
                    <a:pt x="2570162" y="872649"/>
                    <a:pt x="2564990" y="872649"/>
                  </a:cubicBezTo>
                  <a:cubicBezTo>
                    <a:pt x="2564990" y="886441"/>
                    <a:pt x="2568437" y="896785"/>
                    <a:pt x="2575333" y="905405"/>
                  </a:cubicBezTo>
                  <a:cubicBezTo>
                    <a:pt x="2568437" y="896785"/>
                    <a:pt x="2564990" y="886441"/>
                    <a:pt x="2564990" y="872649"/>
                  </a:cubicBezTo>
                  <a:cubicBezTo>
                    <a:pt x="2561542" y="872649"/>
                    <a:pt x="2559817" y="872649"/>
                    <a:pt x="2556370" y="872649"/>
                  </a:cubicBezTo>
                  <a:cubicBezTo>
                    <a:pt x="2559817" y="872649"/>
                    <a:pt x="2561542" y="872649"/>
                    <a:pt x="2564990" y="872649"/>
                  </a:cubicBezTo>
                  <a:cubicBezTo>
                    <a:pt x="2570162" y="872649"/>
                    <a:pt x="2578782" y="872649"/>
                    <a:pt x="2580505" y="874373"/>
                  </a:cubicBezTo>
                  <a:cubicBezTo>
                    <a:pt x="2596021" y="898509"/>
                    <a:pt x="2604641" y="898509"/>
                    <a:pt x="2618433" y="870925"/>
                  </a:cubicBezTo>
                  <a:cubicBezTo>
                    <a:pt x="2627053" y="853685"/>
                    <a:pt x="2656361" y="862305"/>
                    <a:pt x="2663257" y="884717"/>
                  </a:cubicBezTo>
                  <a:close/>
                  <a:moveTo>
                    <a:pt x="2611537" y="783001"/>
                  </a:moveTo>
                  <a:cubicBezTo>
                    <a:pt x="2613261" y="783001"/>
                    <a:pt x="2613261" y="783001"/>
                    <a:pt x="2614985" y="783001"/>
                  </a:cubicBezTo>
                  <a:cubicBezTo>
                    <a:pt x="2614985" y="783001"/>
                    <a:pt x="2613261" y="783001"/>
                    <a:pt x="2611537" y="783001"/>
                  </a:cubicBezTo>
                  <a:cubicBezTo>
                    <a:pt x="2592573" y="786449"/>
                    <a:pt x="2589125" y="777829"/>
                    <a:pt x="2589125" y="765761"/>
                  </a:cubicBezTo>
                  <a:cubicBezTo>
                    <a:pt x="2590849" y="777829"/>
                    <a:pt x="2594297" y="786449"/>
                    <a:pt x="2611537" y="783001"/>
                  </a:cubicBezTo>
                  <a:close/>
                  <a:moveTo>
                    <a:pt x="2590849" y="753693"/>
                  </a:moveTo>
                  <a:lnTo>
                    <a:pt x="2590849" y="753693"/>
                  </a:lnTo>
                  <a:lnTo>
                    <a:pt x="2590849" y="753693"/>
                  </a:lnTo>
                  <a:cubicBezTo>
                    <a:pt x="2590849" y="757141"/>
                    <a:pt x="2590849" y="762313"/>
                    <a:pt x="2590849" y="765761"/>
                  </a:cubicBezTo>
                  <a:cubicBezTo>
                    <a:pt x="2590849" y="762313"/>
                    <a:pt x="2590849" y="757141"/>
                    <a:pt x="2590849" y="753693"/>
                  </a:cubicBezTo>
                  <a:cubicBezTo>
                    <a:pt x="2590849" y="748521"/>
                    <a:pt x="2590849" y="743349"/>
                    <a:pt x="2590849" y="736453"/>
                  </a:cubicBezTo>
                  <a:cubicBezTo>
                    <a:pt x="2568437" y="731281"/>
                    <a:pt x="2571885" y="708869"/>
                    <a:pt x="2566713" y="693353"/>
                  </a:cubicBezTo>
                  <a:cubicBezTo>
                    <a:pt x="2566713" y="688181"/>
                    <a:pt x="2566713" y="681285"/>
                    <a:pt x="2566713" y="676113"/>
                  </a:cubicBezTo>
                  <a:cubicBezTo>
                    <a:pt x="2551198" y="655426"/>
                    <a:pt x="2546025" y="622670"/>
                    <a:pt x="2513270" y="620946"/>
                  </a:cubicBezTo>
                  <a:cubicBezTo>
                    <a:pt x="2501202" y="589914"/>
                    <a:pt x="2471894" y="576122"/>
                    <a:pt x="2452930" y="551986"/>
                  </a:cubicBezTo>
                  <a:cubicBezTo>
                    <a:pt x="2440862" y="536470"/>
                    <a:pt x="2439138" y="520954"/>
                    <a:pt x="2439138" y="505438"/>
                  </a:cubicBezTo>
                  <a:cubicBezTo>
                    <a:pt x="2439138" y="522678"/>
                    <a:pt x="2440862" y="538194"/>
                    <a:pt x="2452930" y="551986"/>
                  </a:cubicBezTo>
                  <a:cubicBezTo>
                    <a:pt x="2471894" y="576122"/>
                    <a:pt x="2501202" y="589914"/>
                    <a:pt x="2513270" y="620946"/>
                  </a:cubicBezTo>
                  <a:cubicBezTo>
                    <a:pt x="2546025" y="622670"/>
                    <a:pt x="2549473" y="655426"/>
                    <a:pt x="2566713" y="676113"/>
                  </a:cubicBezTo>
                  <a:cubicBezTo>
                    <a:pt x="2566713" y="681285"/>
                    <a:pt x="2566713" y="688181"/>
                    <a:pt x="2566713" y="693353"/>
                  </a:cubicBezTo>
                  <a:cubicBezTo>
                    <a:pt x="2566713" y="693353"/>
                    <a:pt x="2566713" y="693353"/>
                    <a:pt x="2566713" y="693353"/>
                  </a:cubicBezTo>
                  <a:cubicBezTo>
                    <a:pt x="2571885" y="708869"/>
                    <a:pt x="2568437" y="729557"/>
                    <a:pt x="2590849" y="736453"/>
                  </a:cubicBezTo>
                  <a:cubicBezTo>
                    <a:pt x="2590849" y="736453"/>
                    <a:pt x="2590849" y="736453"/>
                    <a:pt x="2590849" y="736453"/>
                  </a:cubicBezTo>
                  <a:cubicBezTo>
                    <a:pt x="2590849" y="743349"/>
                    <a:pt x="2590849" y="748521"/>
                    <a:pt x="2590849" y="753693"/>
                  </a:cubicBezTo>
                  <a:close/>
                  <a:moveTo>
                    <a:pt x="2466722" y="510610"/>
                  </a:moveTo>
                  <a:cubicBezTo>
                    <a:pt x="2468446" y="514058"/>
                    <a:pt x="2468446" y="515782"/>
                    <a:pt x="2468446" y="519230"/>
                  </a:cubicBezTo>
                  <a:cubicBezTo>
                    <a:pt x="2471894" y="539918"/>
                    <a:pt x="2482238" y="550262"/>
                    <a:pt x="2496030" y="562330"/>
                  </a:cubicBezTo>
                  <a:cubicBezTo>
                    <a:pt x="2513270" y="574398"/>
                    <a:pt x="2528786" y="589914"/>
                    <a:pt x="2540853" y="610602"/>
                  </a:cubicBezTo>
                  <a:cubicBezTo>
                    <a:pt x="2547750" y="620946"/>
                    <a:pt x="2554645" y="631290"/>
                    <a:pt x="2564990" y="636462"/>
                  </a:cubicBezTo>
                  <a:lnTo>
                    <a:pt x="2564990" y="636462"/>
                  </a:lnTo>
                  <a:cubicBezTo>
                    <a:pt x="2554645" y="631290"/>
                    <a:pt x="2547750" y="620946"/>
                    <a:pt x="2540853" y="610602"/>
                  </a:cubicBezTo>
                  <a:cubicBezTo>
                    <a:pt x="2528786" y="591638"/>
                    <a:pt x="2514994" y="574398"/>
                    <a:pt x="2496030" y="562330"/>
                  </a:cubicBezTo>
                  <a:cubicBezTo>
                    <a:pt x="2480514" y="551986"/>
                    <a:pt x="2470170" y="539918"/>
                    <a:pt x="2468446" y="519230"/>
                  </a:cubicBezTo>
                  <a:cubicBezTo>
                    <a:pt x="2468446" y="515782"/>
                    <a:pt x="2468446" y="512334"/>
                    <a:pt x="2466722" y="510610"/>
                  </a:cubicBezTo>
                  <a:close/>
                  <a:moveTo>
                    <a:pt x="2420174" y="370967"/>
                  </a:moveTo>
                  <a:cubicBezTo>
                    <a:pt x="2415002" y="374415"/>
                    <a:pt x="2413278" y="381311"/>
                    <a:pt x="2416726" y="386483"/>
                  </a:cubicBezTo>
                  <a:cubicBezTo>
                    <a:pt x="2439138" y="419239"/>
                    <a:pt x="2439138" y="464062"/>
                    <a:pt x="2471894" y="491646"/>
                  </a:cubicBezTo>
                  <a:cubicBezTo>
                    <a:pt x="2478790" y="496818"/>
                    <a:pt x="2483962" y="505438"/>
                    <a:pt x="2494306" y="508886"/>
                  </a:cubicBezTo>
                  <a:cubicBezTo>
                    <a:pt x="2535682" y="522678"/>
                    <a:pt x="2552922" y="557158"/>
                    <a:pt x="2558093" y="600258"/>
                  </a:cubicBezTo>
                  <a:cubicBezTo>
                    <a:pt x="2559817" y="612326"/>
                    <a:pt x="2566713" y="624394"/>
                    <a:pt x="2564990" y="636462"/>
                  </a:cubicBezTo>
                  <a:cubicBezTo>
                    <a:pt x="2570162" y="638186"/>
                    <a:pt x="2575333" y="638186"/>
                    <a:pt x="2577057" y="643358"/>
                  </a:cubicBezTo>
                  <a:cubicBezTo>
                    <a:pt x="2575333" y="638186"/>
                    <a:pt x="2568437" y="638186"/>
                    <a:pt x="2564990" y="636462"/>
                  </a:cubicBezTo>
                  <a:cubicBezTo>
                    <a:pt x="2566713" y="622670"/>
                    <a:pt x="2559817" y="612326"/>
                    <a:pt x="2558093" y="600258"/>
                  </a:cubicBezTo>
                  <a:cubicBezTo>
                    <a:pt x="2552922" y="557158"/>
                    <a:pt x="2535682" y="524402"/>
                    <a:pt x="2494306" y="508886"/>
                  </a:cubicBezTo>
                  <a:cubicBezTo>
                    <a:pt x="2485686" y="505438"/>
                    <a:pt x="2478790" y="496818"/>
                    <a:pt x="2471894" y="491646"/>
                  </a:cubicBezTo>
                  <a:cubicBezTo>
                    <a:pt x="2439138" y="465786"/>
                    <a:pt x="2439138" y="419239"/>
                    <a:pt x="2416726" y="386483"/>
                  </a:cubicBezTo>
                  <a:cubicBezTo>
                    <a:pt x="2413278" y="379587"/>
                    <a:pt x="2416726" y="374415"/>
                    <a:pt x="2420174" y="370967"/>
                  </a:cubicBezTo>
                  <a:close/>
                  <a:moveTo>
                    <a:pt x="2421898" y="457166"/>
                  </a:moveTo>
                  <a:cubicBezTo>
                    <a:pt x="2421898" y="470958"/>
                    <a:pt x="2439138" y="476130"/>
                    <a:pt x="2439138" y="489922"/>
                  </a:cubicBezTo>
                  <a:cubicBezTo>
                    <a:pt x="2442586" y="489922"/>
                    <a:pt x="2447758" y="491646"/>
                    <a:pt x="2451206" y="493370"/>
                  </a:cubicBezTo>
                  <a:cubicBezTo>
                    <a:pt x="2447758" y="491646"/>
                    <a:pt x="2444310" y="491646"/>
                    <a:pt x="2439138" y="489922"/>
                  </a:cubicBezTo>
                  <a:cubicBezTo>
                    <a:pt x="2439138" y="493370"/>
                    <a:pt x="2439138" y="495094"/>
                    <a:pt x="2439138" y="498542"/>
                  </a:cubicBezTo>
                  <a:cubicBezTo>
                    <a:pt x="2439138" y="495094"/>
                    <a:pt x="2439138" y="493370"/>
                    <a:pt x="2439138" y="489922"/>
                  </a:cubicBezTo>
                  <a:cubicBezTo>
                    <a:pt x="2439138" y="476130"/>
                    <a:pt x="2421898" y="472682"/>
                    <a:pt x="2421898" y="457166"/>
                  </a:cubicBezTo>
                  <a:cubicBezTo>
                    <a:pt x="2409830" y="455442"/>
                    <a:pt x="2404658" y="450270"/>
                    <a:pt x="2401210" y="443374"/>
                  </a:cubicBezTo>
                  <a:cubicBezTo>
                    <a:pt x="2404658" y="450270"/>
                    <a:pt x="2409830" y="455442"/>
                    <a:pt x="2421898" y="457166"/>
                  </a:cubicBezTo>
                  <a:close/>
                  <a:moveTo>
                    <a:pt x="2420174" y="553710"/>
                  </a:moveTo>
                  <a:cubicBezTo>
                    <a:pt x="2406382" y="550262"/>
                    <a:pt x="2399486" y="543366"/>
                    <a:pt x="2394314" y="534746"/>
                  </a:cubicBezTo>
                  <a:cubicBezTo>
                    <a:pt x="2397762" y="543366"/>
                    <a:pt x="2406382" y="550262"/>
                    <a:pt x="2420174" y="553710"/>
                  </a:cubicBezTo>
                  <a:close/>
                  <a:moveTo>
                    <a:pt x="2389142" y="620946"/>
                  </a:moveTo>
                  <a:cubicBezTo>
                    <a:pt x="2396038" y="619222"/>
                    <a:pt x="2404658" y="620946"/>
                    <a:pt x="2413278" y="620946"/>
                  </a:cubicBezTo>
                  <a:cubicBezTo>
                    <a:pt x="2404658" y="620946"/>
                    <a:pt x="2396038" y="619222"/>
                    <a:pt x="2389142" y="620946"/>
                  </a:cubicBezTo>
                  <a:lnTo>
                    <a:pt x="2389142" y="620946"/>
                  </a:lnTo>
                  <a:close/>
                  <a:moveTo>
                    <a:pt x="2394314" y="657150"/>
                  </a:moveTo>
                  <a:cubicBezTo>
                    <a:pt x="2399486" y="658874"/>
                    <a:pt x="2404658" y="660598"/>
                    <a:pt x="2408106" y="657150"/>
                  </a:cubicBezTo>
                  <a:cubicBezTo>
                    <a:pt x="2404658" y="660598"/>
                    <a:pt x="2397762" y="658874"/>
                    <a:pt x="2394314" y="657150"/>
                  </a:cubicBezTo>
                  <a:cubicBezTo>
                    <a:pt x="2390866" y="655426"/>
                    <a:pt x="2387418" y="653702"/>
                    <a:pt x="2382246" y="657150"/>
                  </a:cubicBezTo>
                  <a:cubicBezTo>
                    <a:pt x="2385694" y="653702"/>
                    <a:pt x="2389142" y="655426"/>
                    <a:pt x="2394314" y="657150"/>
                  </a:cubicBezTo>
                  <a:close/>
                  <a:moveTo>
                    <a:pt x="2370178" y="515782"/>
                  </a:moveTo>
                  <a:cubicBezTo>
                    <a:pt x="2371902" y="515782"/>
                    <a:pt x="2371902" y="515782"/>
                    <a:pt x="2373626" y="515782"/>
                  </a:cubicBezTo>
                  <a:cubicBezTo>
                    <a:pt x="2371902" y="514058"/>
                    <a:pt x="2371902" y="515782"/>
                    <a:pt x="2370178" y="515782"/>
                  </a:cubicBezTo>
                  <a:cubicBezTo>
                    <a:pt x="2365006" y="515782"/>
                    <a:pt x="2361558" y="517506"/>
                    <a:pt x="2359834" y="519230"/>
                  </a:cubicBezTo>
                  <a:cubicBezTo>
                    <a:pt x="2361558" y="517506"/>
                    <a:pt x="2365006" y="515782"/>
                    <a:pt x="2370178" y="515782"/>
                  </a:cubicBezTo>
                  <a:close/>
                  <a:moveTo>
                    <a:pt x="2346043" y="572674"/>
                  </a:moveTo>
                  <a:cubicBezTo>
                    <a:pt x="2340870" y="576122"/>
                    <a:pt x="2340870" y="588190"/>
                    <a:pt x="2335698" y="591638"/>
                  </a:cubicBezTo>
                  <a:cubicBezTo>
                    <a:pt x="2339146" y="588190"/>
                    <a:pt x="2340870" y="576122"/>
                    <a:pt x="2346043" y="572674"/>
                  </a:cubicBezTo>
                  <a:close/>
                  <a:moveTo>
                    <a:pt x="2333974" y="593362"/>
                  </a:moveTo>
                  <a:cubicBezTo>
                    <a:pt x="2333974" y="593362"/>
                    <a:pt x="2333974" y="593362"/>
                    <a:pt x="2333974" y="593362"/>
                  </a:cubicBezTo>
                  <a:lnTo>
                    <a:pt x="2333974" y="593362"/>
                  </a:lnTo>
                  <a:cubicBezTo>
                    <a:pt x="2333974" y="593362"/>
                    <a:pt x="2333974" y="593362"/>
                    <a:pt x="2333974" y="593362"/>
                  </a:cubicBezTo>
                  <a:close/>
                  <a:moveTo>
                    <a:pt x="2339146" y="605430"/>
                  </a:moveTo>
                  <a:cubicBezTo>
                    <a:pt x="2340870" y="612326"/>
                    <a:pt x="2342594" y="620946"/>
                    <a:pt x="2337423" y="622670"/>
                  </a:cubicBezTo>
                  <a:cubicBezTo>
                    <a:pt x="2342594" y="620946"/>
                    <a:pt x="2340870" y="612326"/>
                    <a:pt x="2339146" y="605430"/>
                  </a:cubicBezTo>
                  <a:cubicBezTo>
                    <a:pt x="2337423" y="601982"/>
                    <a:pt x="2321906" y="601982"/>
                    <a:pt x="2328803" y="596810"/>
                  </a:cubicBezTo>
                  <a:cubicBezTo>
                    <a:pt x="2321906" y="601982"/>
                    <a:pt x="2337423" y="600258"/>
                    <a:pt x="2339146" y="605430"/>
                  </a:cubicBezTo>
                  <a:close/>
                  <a:moveTo>
                    <a:pt x="2313287" y="551986"/>
                  </a:moveTo>
                  <a:cubicBezTo>
                    <a:pt x="2297771" y="536470"/>
                    <a:pt x="2277083" y="529574"/>
                    <a:pt x="2252947" y="517506"/>
                  </a:cubicBezTo>
                  <a:cubicBezTo>
                    <a:pt x="2252947" y="517506"/>
                    <a:pt x="2252947" y="517506"/>
                    <a:pt x="2252947" y="517506"/>
                  </a:cubicBezTo>
                  <a:cubicBezTo>
                    <a:pt x="2277083" y="529574"/>
                    <a:pt x="2297771" y="536470"/>
                    <a:pt x="2313287" y="551986"/>
                  </a:cubicBezTo>
                  <a:cubicBezTo>
                    <a:pt x="2320183" y="558882"/>
                    <a:pt x="2325354" y="560606"/>
                    <a:pt x="2330526" y="558882"/>
                  </a:cubicBezTo>
                  <a:cubicBezTo>
                    <a:pt x="2325354" y="558882"/>
                    <a:pt x="2320183" y="557158"/>
                    <a:pt x="2313287" y="551986"/>
                  </a:cubicBezTo>
                  <a:close/>
                  <a:moveTo>
                    <a:pt x="2316734" y="472682"/>
                  </a:moveTo>
                  <a:cubicBezTo>
                    <a:pt x="2309839" y="467510"/>
                    <a:pt x="2302943" y="465786"/>
                    <a:pt x="2294323" y="467510"/>
                  </a:cubicBezTo>
                  <a:cubicBezTo>
                    <a:pt x="2301219" y="465786"/>
                    <a:pt x="2308114" y="467510"/>
                    <a:pt x="2316734" y="472682"/>
                  </a:cubicBezTo>
                  <a:cubicBezTo>
                    <a:pt x="2321906" y="476130"/>
                    <a:pt x="2327079" y="481302"/>
                    <a:pt x="2325354" y="489922"/>
                  </a:cubicBezTo>
                  <a:cubicBezTo>
                    <a:pt x="2323631" y="495094"/>
                    <a:pt x="2320183" y="496818"/>
                    <a:pt x="2316734" y="498542"/>
                  </a:cubicBezTo>
                  <a:cubicBezTo>
                    <a:pt x="2320183" y="496818"/>
                    <a:pt x="2323631" y="495094"/>
                    <a:pt x="2325354" y="489922"/>
                  </a:cubicBezTo>
                  <a:cubicBezTo>
                    <a:pt x="2327079" y="481302"/>
                    <a:pt x="2321906" y="476130"/>
                    <a:pt x="2316734" y="472682"/>
                  </a:cubicBezTo>
                  <a:close/>
                  <a:moveTo>
                    <a:pt x="2330526" y="408895"/>
                  </a:moveTo>
                  <a:cubicBezTo>
                    <a:pt x="2323631" y="412343"/>
                    <a:pt x="2318459" y="408895"/>
                    <a:pt x="2313287" y="408895"/>
                  </a:cubicBezTo>
                  <a:cubicBezTo>
                    <a:pt x="2309839" y="407171"/>
                    <a:pt x="2302943" y="405447"/>
                    <a:pt x="2299495" y="405447"/>
                  </a:cubicBezTo>
                  <a:cubicBezTo>
                    <a:pt x="2304667" y="405447"/>
                    <a:pt x="2309839" y="407171"/>
                    <a:pt x="2313287" y="408895"/>
                  </a:cubicBezTo>
                  <a:cubicBezTo>
                    <a:pt x="2320183" y="408895"/>
                    <a:pt x="2323631" y="412343"/>
                    <a:pt x="2330526" y="408895"/>
                  </a:cubicBezTo>
                  <a:close/>
                  <a:moveTo>
                    <a:pt x="2080547" y="162364"/>
                  </a:moveTo>
                  <a:cubicBezTo>
                    <a:pt x="2077100" y="162364"/>
                    <a:pt x="2073652" y="164088"/>
                    <a:pt x="2071927" y="167536"/>
                  </a:cubicBezTo>
                  <a:cubicBezTo>
                    <a:pt x="2071927" y="167536"/>
                    <a:pt x="2071927" y="167536"/>
                    <a:pt x="2071927" y="167536"/>
                  </a:cubicBezTo>
                  <a:cubicBezTo>
                    <a:pt x="2073652" y="165812"/>
                    <a:pt x="2077100" y="164088"/>
                    <a:pt x="2080547" y="162364"/>
                  </a:cubicBezTo>
                  <a:close/>
                  <a:moveTo>
                    <a:pt x="2047792" y="167536"/>
                  </a:moveTo>
                  <a:lnTo>
                    <a:pt x="2047792" y="167536"/>
                  </a:lnTo>
                  <a:cubicBezTo>
                    <a:pt x="2047792" y="167536"/>
                    <a:pt x="2047792" y="167536"/>
                    <a:pt x="2047792" y="167536"/>
                  </a:cubicBezTo>
                  <a:cubicBezTo>
                    <a:pt x="2047792" y="167536"/>
                    <a:pt x="2047792" y="167536"/>
                    <a:pt x="2047792" y="167536"/>
                  </a:cubicBezTo>
                  <a:lnTo>
                    <a:pt x="2047792" y="167536"/>
                  </a:lnTo>
                  <a:lnTo>
                    <a:pt x="2047792" y="167536"/>
                  </a:lnTo>
                  <a:cubicBezTo>
                    <a:pt x="2040896" y="157192"/>
                    <a:pt x="2034000" y="150296"/>
                    <a:pt x="2025380" y="146848"/>
                  </a:cubicBezTo>
                  <a:cubicBezTo>
                    <a:pt x="2034000" y="150296"/>
                    <a:pt x="2042620" y="157192"/>
                    <a:pt x="2047792" y="167536"/>
                  </a:cubicBezTo>
                  <a:close/>
                  <a:moveTo>
                    <a:pt x="2015036" y="176156"/>
                  </a:moveTo>
                  <a:cubicBezTo>
                    <a:pt x="2013312" y="179604"/>
                    <a:pt x="2009864" y="183052"/>
                    <a:pt x="2006416" y="184776"/>
                  </a:cubicBezTo>
                  <a:cubicBezTo>
                    <a:pt x="2009864" y="183052"/>
                    <a:pt x="2013312" y="179604"/>
                    <a:pt x="2015036" y="176156"/>
                  </a:cubicBezTo>
                  <a:close/>
                  <a:moveTo>
                    <a:pt x="1971936" y="134780"/>
                  </a:moveTo>
                  <a:cubicBezTo>
                    <a:pt x="1977108" y="136504"/>
                    <a:pt x="1982280" y="136504"/>
                    <a:pt x="1987452" y="136504"/>
                  </a:cubicBezTo>
                  <a:cubicBezTo>
                    <a:pt x="1982280" y="136504"/>
                    <a:pt x="1977108" y="134780"/>
                    <a:pt x="1971936" y="134780"/>
                  </a:cubicBezTo>
                  <a:cubicBezTo>
                    <a:pt x="1968488" y="134780"/>
                    <a:pt x="1965040" y="134780"/>
                    <a:pt x="1961592" y="134780"/>
                  </a:cubicBezTo>
                  <a:cubicBezTo>
                    <a:pt x="1966764" y="133056"/>
                    <a:pt x="1970212" y="133056"/>
                    <a:pt x="1971936" y="134780"/>
                  </a:cubicBezTo>
                  <a:close/>
                  <a:moveTo>
                    <a:pt x="1935732" y="126160"/>
                  </a:moveTo>
                  <a:cubicBezTo>
                    <a:pt x="1939180" y="129608"/>
                    <a:pt x="1942628" y="131332"/>
                    <a:pt x="1946076" y="133056"/>
                  </a:cubicBezTo>
                  <a:cubicBezTo>
                    <a:pt x="1942628" y="131332"/>
                    <a:pt x="1939180" y="129608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lose/>
                  <a:moveTo>
                    <a:pt x="1896080" y="141676"/>
                  </a:moveTo>
                  <a:lnTo>
                    <a:pt x="1896080" y="141676"/>
                  </a:lnTo>
                  <a:cubicBezTo>
                    <a:pt x="1896080" y="138228"/>
                    <a:pt x="1892632" y="134780"/>
                    <a:pt x="1892632" y="131332"/>
                  </a:cubicBezTo>
                  <a:cubicBezTo>
                    <a:pt x="1892632" y="134780"/>
                    <a:pt x="1896080" y="138228"/>
                    <a:pt x="1896080" y="141676"/>
                  </a:cubicBezTo>
                  <a:close/>
                  <a:moveTo>
                    <a:pt x="1894356" y="145124"/>
                  </a:moveTo>
                  <a:cubicBezTo>
                    <a:pt x="1894356" y="145124"/>
                    <a:pt x="1896080" y="143400"/>
                    <a:pt x="1896080" y="143400"/>
                  </a:cubicBezTo>
                  <a:cubicBezTo>
                    <a:pt x="1894356" y="145124"/>
                    <a:pt x="1894356" y="145124"/>
                    <a:pt x="1894356" y="145124"/>
                  </a:cubicBezTo>
                  <a:cubicBezTo>
                    <a:pt x="1894356" y="145124"/>
                    <a:pt x="1892632" y="145124"/>
                    <a:pt x="1892632" y="146848"/>
                  </a:cubicBezTo>
                  <a:cubicBezTo>
                    <a:pt x="1892632" y="146848"/>
                    <a:pt x="1892632" y="145124"/>
                    <a:pt x="1894356" y="145124"/>
                  </a:cubicBezTo>
                  <a:close/>
                  <a:moveTo>
                    <a:pt x="1858153" y="107196"/>
                  </a:moveTo>
                  <a:cubicBezTo>
                    <a:pt x="1856428" y="102024"/>
                    <a:pt x="1854704" y="98576"/>
                    <a:pt x="1852981" y="95128"/>
                  </a:cubicBezTo>
                  <a:cubicBezTo>
                    <a:pt x="1856428" y="98576"/>
                    <a:pt x="1858153" y="102024"/>
                    <a:pt x="1858153" y="107196"/>
                  </a:cubicBezTo>
                  <a:cubicBezTo>
                    <a:pt x="1851257" y="108920"/>
                    <a:pt x="1844361" y="108920"/>
                    <a:pt x="1839189" y="107196"/>
                  </a:cubicBezTo>
                  <a:cubicBezTo>
                    <a:pt x="1846085" y="108920"/>
                    <a:pt x="1851257" y="107196"/>
                    <a:pt x="1858153" y="107196"/>
                  </a:cubicBezTo>
                  <a:close/>
                  <a:moveTo>
                    <a:pt x="1825397" y="83060"/>
                  </a:moveTo>
                  <a:cubicBezTo>
                    <a:pt x="1827121" y="83060"/>
                    <a:pt x="1828845" y="83060"/>
                    <a:pt x="1828845" y="83060"/>
                  </a:cubicBezTo>
                  <a:cubicBezTo>
                    <a:pt x="1827121" y="83060"/>
                    <a:pt x="1827121" y="83060"/>
                    <a:pt x="1825397" y="83060"/>
                  </a:cubicBezTo>
                  <a:cubicBezTo>
                    <a:pt x="1821949" y="77888"/>
                    <a:pt x="1818501" y="74440"/>
                    <a:pt x="1815053" y="70992"/>
                  </a:cubicBezTo>
                  <a:cubicBezTo>
                    <a:pt x="1818501" y="74440"/>
                    <a:pt x="1821949" y="77888"/>
                    <a:pt x="1825397" y="83060"/>
                  </a:cubicBezTo>
                  <a:close/>
                  <a:moveTo>
                    <a:pt x="1706441" y="33064"/>
                  </a:moveTo>
                  <a:cubicBezTo>
                    <a:pt x="1706441" y="33064"/>
                    <a:pt x="1706441" y="33064"/>
                    <a:pt x="1706441" y="33064"/>
                  </a:cubicBezTo>
                  <a:cubicBezTo>
                    <a:pt x="1706441" y="38236"/>
                    <a:pt x="1706441" y="43408"/>
                    <a:pt x="1706441" y="48580"/>
                  </a:cubicBezTo>
                  <a:cubicBezTo>
                    <a:pt x="1708165" y="50304"/>
                    <a:pt x="1709889" y="50304"/>
                    <a:pt x="1711613" y="52028"/>
                  </a:cubicBezTo>
                  <a:cubicBezTo>
                    <a:pt x="1709889" y="50304"/>
                    <a:pt x="1708165" y="50304"/>
                    <a:pt x="1706441" y="48580"/>
                  </a:cubicBezTo>
                  <a:cubicBezTo>
                    <a:pt x="1706441" y="48580"/>
                    <a:pt x="1706441" y="48580"/>
                    <a:pt x="1706441" y="48580"/>
                  </a:cubicBezTo>
                  <a:cubicBezTo>
                    <a:pt x="1704717" y="43408"/>
                    <a:pt x="1704717" y="38236"/>
                    <a:pt x="1706441" y="33064"/>
                  </a:cubicBezTo>
                  <a:close/>
                  <a:moveTo>
                    <a:pt x="1609898" y="74440"/>
                  </a:moveTo>
                  <a:cubicBezTo>
                    <a:pt x="1639205" y="55476"/>
                    <a:pt x="1668513" y="50304"/>
                    <a:pt x="1697821" y="74440"/>
                  </a:cubicBezTo>
                  <a:cubicBezTo>
                    <a:pt x="1713337" y="76164"/>
                    <a:pt x="1730577" y="67544"/>
                    <a:pt x="1744369" y="83060"/>
                  </a:cubicBezTo>
                  <a:cubicBezTo>
                    <a:pt x="1765057" y="108920"/>
                    <a:pt x="1797813" y="119264"/>
                    <a:pt x="1818501" y="143400"/>
                  </a:cubicBezTo>
                  <a:cubicBezTo>
                    <a:pt x="1823673" y="148572"/>
                    <a:pt x="1828845" y="152020"/>
                    <a:pt x="1835741" y="150296"/>
                  </a:cubicBezTo>
                  <a:cubicBezTo>
                    <a:pt x="1852981" y="148572"/>
                    <a:pt x="1866772" y="155468"/>
                    <a:pt x="1878840" y="169260"/>
                  </a:cubicBezTo>
                  <a:cubicBezTo>
                    <a:pt x="1884012" y="176156"/>
                    <a:pt x="1892632" y="176156"/>
                    <a:pt x="1901252" y="176156"/>
                  </a:cubicBezTo>
                  <a:cubicBezTo>
                    <a:pt x="1908148" y="176156"/>
                    <a:pt x="1918492" y="174432"/>
                    <a:pt x="1920216" y="179604"/>
                  </a:cubicBezTo>
                  <a:cubicBezTo>
                    <a:pt x="1946076" y="217531"/>
                    <a:pt x="1982280" y="200292"/>
                    <a:pt x="2013312" y="198568"/>
                  </a:cubicBezTo>
                  <a:cubicBezTo>
                    <a:pt x="2025380" y="196844"/>
                    <a:pt x="2034000" y="200292"/>
                    <a:pt x="2040896" y="208911"/>
                  </a:cubicBezTo>
                  <a:cubicBezTo>
                    <a:pt x="2056412" y="224427"/>
                    <a:pt x="2073652" y="231323"/>
                    <a:pt x="2096064" y="227875"/>
                  </a:cubicBezTo>
                  <a:cubicBezTo>
                    <a:pt x="2096064" y="227875"/>
                    <a:pt x="2096064" y="227875"/>
                    <a:pt x="2096064" y="227875"/>
                  </a:cubicBezTo>
                  <a:cubicBezTo>
                    <a:pt x="2101235" y="227875"/>
                    <a:pt x="2106407" y="227875"/>
                    <a:pt x="2111579" y="229599"/>
                  </a:cubicBezTo>
                  <a:cubicBezTo>
                    <a:pt x="2116751" y="229599"/>
                    <a:pt x="2121923" y="229599"/>
                    <a:pt x="2128819" y="229599"/>
                  </a:cubicBezTo>
                  <a:cubicBezTo>
                    <a:pt x="2115027" y="205463"/>
                    <a:pt x="2097787" y="188224"/>
                    <a:pt x="2071927" y="179604"/>
                  </a:cubicBezTo>
                  <a:lnTo>
                    <a:pt x="2071927" y="179604"/>
                  </a:lnTo>
                  <a:cubicBezTo>
                    <a:pt x="2097787" y="188224"/>
                    <a:pt x="2115027" y="205463"/>
                    <a:pt x="2128819" y="229599"/>
                  </a:cubicBezTo>
                  <a:cubicBezTo>
                    <a:pt x="2133991" y="239943"/>
                    <a:pt x="2144335" y="238219"/>
                    <a:pt x="2152955" y="238219"/>
                  </a:cubicBezTo>
                  <a:cubicBezTo>
                    <a:pt x="2154679" y="250287"/>
                    <a:pt x="2159851" y="255459"/>
                    <a:pt x="2170195" y="253735"/>
                  </a:cubicBezTo>
                  <a:lnTo>
                    <a:pt x="2170195" y="253735"/>
                  </a:lnTo>
                  <a:cubicBezTo>
                    <a:pt x="2170195" y="248563"/>
                    <a:pt x="2168471" y="243391"/>
                    <a:pt x="2168471" y="238219"/>
                  </a:cubicBezTo>
                  <a:cubicBezTo>
                    <a:pt x="2168471" y="229599"/>
                    <a:pt x="2161575" y="224427"/>
                    <a:pt x="2156403" y="219255"/>
                  </a:cubicBezTo>
                  <a:cubicBezTo>
                    <a:pt x="2140887" y="205463"/>
                    <a:pt x="2123647" y="189948"/>
                    <a:pt x="2113304" y="170984"/>
                  </a:cubicBezTo>
                  <a:cubicBezTo>
                    <a:pt x="2102959" y="174432"/>
                    <a:pt x="2092615" y="164088"/>
                    <a:pt x="2083995" y="165812"/>
                  </a:cubicBezTo>
                  <a:cubicBezTo>
                    <a:pt x="2094339" y="164088"/>
                    <a:pt x="2104684" y="176156"/>
                    <a:pt x="2113304" y="170984"/>
                  </a:cubicBezTo>
                  <a:lnTo>
                    <a:pt x="2113304" y="170984"/>
                  </a:lnTo>
                  <a:cubicBezTo>
                    <a:pt x="2113304" y="170984"/>
                    <a:pt x="2113304" y="170984"/>
                    <a:pt x="2113304" y="170984"/>
                  </a:cubicBezTo>
                  <a:lnTo>
                    <a:pt x="2113304" y="170984"/>
                  </a:lnTo>
                  <a:cubicBezTo>
                    <a:pt x="2125371" y="189948"/>
                    <a:pt x="2140887" y="205463"/>
                    <a:pt x="2156403" y="219255"/>
                  </a:cubicBezTo>
                  <a:cubicBezTo>
                    <a:pt x="2163299" y="224427"/>
                    <a:pt x="2168471" y="229599"/>
                    <a:pt x="2168471" y="238219"/>
                  </a:cubicBezTo>
                  <a:cubicBezTo>
                    <a:pt x="2168471" y="243391"/>
                    <a:pt x="2170195" y="248563"/>
                    <a:pt x="2170195" y="253735"/>
                  </a:cubicBezTo>
                  <a:cubicBezTo>
                    <a:pt x="2175367" y="253735"/>
                    <a:pt x="2178815" y="253735"/>
                    <a:pt x="2183987" y="253735"/>
                  </a:cubicBezTo>
                  <a:cubicBezTo>
                    <a:pt x="2196055" y="243391"/>
                    <a:pt x="2197779" y="252011"/>
                    <a:pt x="2201227" y="262355"/>
                  </a:cubicBezTo>
                  <a:cubicBezTo>
                    <a:pt x="2204675" y="265803"/>
                    <a:pt x="2206399" y="267527"/>
                    <a:pt x="2209847" y="270975"/>
                  </a:cubicBezTo>
                  <a:cubicBezTo>
                    <a:pt x="2216743" y="270975"/>
                    <a:pt x="2225363" y="272699"/>
                    <a:pt x="2232259" y="272699"/>
                  </a:cubicBezTo>
                  <a:cubicBezTo>
                    <a:pt x="2225363" y="272699"/>
                    <a:pt x="2216743" y="270975"/>
                    <a:pt x="2209847" y="270975"/>
                  </a:cubicBezTo>
                  <a:cubicBezTo>
                    <a:pt x="2220191" y="295111"/>
                    <a:pt x="2251223" y="320971"/>
                    <a:pt x="2271911" y="320971"/>
                  </a:cubicBezTo>
                  <a:cubicBezTo>
                    <a:pt x="2275359" y="320971"/>
                    <a:pt x="2277083" y="315799"/>
                    <a:pt x="2280531" y="314075"/>
                  </a:cubicBezTo>
                  <a:cubicBezTo>
                    <a:pt x="2277083" y="305455"/>
                    <a:pt x="2270187" y="300283"/>
                    <a:pt x="2259843" y="296835"/>
                  </a:cubicBezTo>
                  <a:cubicBezTo>
                    <a:pt x="2252947" y="295111"/>
                    <a:pt x="2247775" y="291663"/>
                    <a:pt x="2242603" y="288215"/>
                  </a:cubicBezTo>
                  <a:cubicBezTo>
                    <a:pt x="2247775" y="293387"/>
                    <a:pt x="2252947" y="295111"/>
                    <a:pt x="2259843" y="296835"/>
                  </a:cubicBezTo>
                  <a:cubicBezTo>
                    <a:pt x="2268463" y="298559"/>
                    <a:pt x="2275359" y="303731"/>
                    <a:pt x="2280531" y="314075"/>
                  </a:cubicBezTo>
                  <a:cubicBezTo>
                    <a:pt x="2289151" y="317523"/>
                    <a:pt x="2296047" y="319247"/>
                    <a:pt x="2304667" y="322695"/>
                  </a:cubicBezTo>
                  <a:cubicBezTo>
                    <a:pt x="2315011" y="322695"/>
                    <a:pt x="2323631" y="322695"/>
                    <a:pt x="2327079" y="333039"/>
                  </a:cubicBezTo>
                  <a:cubicBezTo>
                    <a:pt x="2323631" y="322695"/>
                    <a:pt x="2313287" y="322695"/>
                    <a:pt x="2304667" y="322695"/>
                  </a:cubicBezTo>
                  <a:lnTo>
                    <a:pt x="2304667" y="322695"/>
                  </a:lnTo>
                  <a:cubicBezTo>
                    <a:pt x="2296047" y="319247"/>
                    <a:pt x="2289151" y="317523"/>
                    <a:pt x="2280531" y="314075"/>
                  </a:cubicBezTo>
                  <a:cubicBezTo>
                    <a:pt x="2277083" y="315799"/>
                    <a:pt x="2275359" y="320971"/>
                    <a:pt x="2271911" y="320971"/>
                  </a:cubicBezTo>
                  <a:cubicBezTo>
                    <a:pt x="2251223" y="319247"/>
                    <a:pt x="2220191" y="295111"/>
                    <a:pt x="2209847" y="270975"/>
                  </a:cubicBezTo>
                  <a:cubicBezTo>
                    <a:pt x="2206399" y="267527"/>
                    <a:pt x="2204675" y="265803"/>
                    <a:pt x="2201227" y="262355"/>
                  </a:cubicBezTo>
                  <a:cubicBezTo>
                    <a:pt x="2199503" y="252011"/>
                    <a:pt x="2196055" y="243391"/>
                    <a:pt x="2183987" y="253735"/>
                  </a:cubicBezTo>
                  <a:cubicBezTo>
                    <a:pt x="2178815" y="253735"/>
                    <a:pt x="2175367" y="253735"/>
                    <a:pt x="2170195" y="253735"/>
                  </a:cubicBezTo>
                  <a:cubicBezTo>
                    <a:pt x="2158127" y="255459"/>
                    <a:pt x="2152955" y="250287"/>
                    <a:pt x="2152955" y="238219"/>
                  </a:cubicBezTo>
                  <a:cubicBezTo>
                    <a:pt x="2144335" y="238219"/>
                    <a:pt x="2135715" y="238219"/>
                    <a:pt x="2128819" y="229599"/>
                  </a:cubicBezTo>
                  <a:cubicBezTo>
                    <a:pt x="2123647" y="229599"/>
                    <a:pt x="2118475" y="229599"/>
                    <a:pt x="2111579" y="229599"/>
                  </a:cubicBezTo>
                  <a:lnTo>
                    <a:pt x="2111579" y="229599"/>
                  </a:lnTo>
                  <a:cubicBezTo>
                    <a:pt x="2111579" y="229599"/>
                    <a:pt x="2111579" y="229599"/>
                    <a:pt x="2111579" y="229599"/>
                  </a:cubicBezTo>
                  <a:cubicBezTo>
                    <a:pt x="2106407" y="229599"/>
                    <a:pt x="2101235" y="229599"/>
                    <a:pt x="2096064" y="227875"/>
                  </a:cubicBezTo>
                  <a:cubicBezTo>
                    <a:pt x="2075375" y="231323"/>
                    <a:pt x="2056412" y="224427"/>
                    <a:pt x="2040896" y="208911"/>
                  </a:cubicBezTo>
                  <a:cubicBezTo>
                    <a:pt x="2032276" y="200292"/>
                    <a:pt x="2025380" y="198568"/>
                    <a:pt x="2013312" y="198568"/>
                  </a:cubicBezTo>
                  <a:cubicBezTo>
                    <a:pt x="1980556" y="200292"/>
                    <a:pt x="1946076" y="217531"/>
                    <a:pt x="1920216" y="179604"/>
                  </a:cubicBezTo>
                  <a:cubicBezTo>
                    <a:pt x="1916768" y="176156"/>
                    <a:pt x="1908148" y="177880"/>
                    <a:pt x="1901252" y="176156"/>
                  </a:cubicBezTo>
                  <a:cubicBezTo>
                    <a:pt x="1892632" y="176156"/>
                    <a:pt x="1885736" y="174432"/>
                    <a:pt x="1878840" y="169260"/>
                  </a:cubicBezTo>
                  <a:cubicBezTo>
                    <a:pt x="1866772" y="155468"/>
                    <a:pt x="1852981" y="148572"/>
                    <a:pt x="1835741" y="150296"/>
                  </a:cubicBezTo>
                  <a:cubicBezTo>
                    <a:pt x="1828845" y="150296"/>
                    <a:pt x="1823673" y="148572"/>
                    <a:pt x="1818501" y="143400"/>
                  </a:cubicBezTo>
                  <a:cubicBezTo>
                    <a:pt x="1797813" y="119264"/>
                    <a:pt x="1765057" y="110644"/>
                    <a:pt x="1744369" y="83060"/>
                  </a:cubicBezTo>
                  <a:cubicBezTo>
                    <a:pt x="1737473" y="89956"/>
                    <a:pt x="1739197" y="95128"/>
                    <a:pt x="1742645" y="98576"/>
                  </a:cubicBezTo>
                  <a:cubicBezTo>
                    <a:pt x="1739197" y="93404"/>
                    <a:pt x="1737473" y="88232"/>
                    <a:pt x="1744369" y="83060"/>
                  </a:cubicBezTo>
                  <a:lnTo>
                    <a:pt x="1744369" y="83060"/>
                  </a:lnTo>
                  <a:cubicBezTo>
                    <a:pt x="1730577" y="67544"/>
                    <a:pt x="1713337" y="76164"/>
                    <a:pt x="1697821" y="74440"/>
                  </a:cubicBezTo>
                  <a:lnTo>
                    <a:pt x="1697821" y="74440"/>
                  </a:lnTo>
                  <a:cubicBezTo>
                    <a:pt x="1668513" y="50304"/>
                    <a:pt x="1639205" y="55476"/>
                    <a:pt x="1609898" y="74440"/>
                  </a:cubicBezTo>
                  <a:cubicBezTo>
                    <a:pt x="1613346" y="79612"/>
                    <a:pt x="1615069" y="84784"/>
                    <a:pt x="1618518" y="91680"/>
                  </a:cubicBezTo>
                  <a:lnTo>
                    <a:pt x="1618518" y="91680"/>
                  </a:lnTo>
                  <a:cubicBezTo>
                    <a:pt x="1615069" y="86508"/>
                    <a:pt x="1611622" y="79612"/>
                    <a:pt x="1609898" y="74440"/>
                  </a:cubicBezTo>
                  <a:cubicBezTo>
                    <a:pt x="1608174" y="74440"/>
                    <a:pt x="1606450" y="74440"/>
                    <a:pt x="1604726" y="74440"/>
                  </a:cubicBezTo>
                  <a:cubicBezTo>
                    <a:pt x="1606450" y="74440"/>
                    <a:pt x="1608174" y="74440"/>
                    <a:pt x="1609898" y="74440"/>
                  </a:cubicBezTo>
                  <a:close/>
                  <a:moveTo>
                    <a:pt x="1777125" y="150296"/>
                  </a:moveTo>
                  <a:lnTo>
                    <a:pt x="1777125" y="150296"/>
                  </a:lnTo>
                  <a:cubicBezTo>
                    <a:pt x="1777125" y="145124"/>
                    <a:pt x="1775401" y="141676"/>
                    <a:pt x="1773677" y="136504"/>
                  </a:cubicBezTo>
                  <a:cubicBezTo>
                    <a:pt x="1775401" y="141676"/>
                    <a:pt x="1777125" y="145124"/>
                    <a:pt x="1777125" y="150296"/>
                  </a:cubicBezTo>
                  <a:close/>
                  <a:moveTo>
                    <a:pt x="1723681" y="265803"/>
                  </a:moveTo>
                  <a:cubicBezTo>
                    <a:pt x="1711613" y="269251"/>
                    <a:pt x="1699545" y="270975"/>
                    <a:pt x="1687477" y="270975"/>
                  </a:cubicBezTo>
                  <a:cubicBezTo>
                    <a:pt x="1682305" y="270975"/>
                    <a:pt x="1678857" y="272699"/>
                    <a:pt x="1673685" y="270975"/>
                  </a:cubicBezTo>
                  <a:cubicBezTo>
                    <a:pt x="1677133" y="270975"/>
                    <a:pt x="1682305" y="270975"/>
                    <a:pt x="1687477" y="270975"/>
                  </a:cubicBezTo>
                  <a:cubicBezTo>
                    <a:pt x="1699545" y="270975"/>
                    <a:pt x="1711613" y="269251"/>
                    <a:pt x="1723681" y="265803"/>
                  </a:cubicBezTo>
                  <a:close/>
                  <a:moveTo>
                    <a:pt x="1640929" y="253735"/>
                  </a:moveTo>
                  <a:cubicBezTo>
                    <a:pt x="1647825" y="248563"/>
                    <a:pt x="1652997" y="245115"/>
                    <a:pt x="1656445" y="245115"/>
                  </a:cubicBezTo>
                  <a:cubicBezTo>
                    <a:pt x="1651273" y="245115"/>
                    <a:pt x="1646101" y="248563"/>
                    <a:pt x="1640929" y="253735"/>
                  </a:cubicBezTo>
                  <a:cubicBezTo>
                    <a:pt x="1628861" y="265803"/>
                    <a:pt x="1620242" y="270975"/>
                    <a:pt x="1615069" y="269251"/>
                  </a:cubicBezTo>
                  <a:cubicBezTo>
                    <a:pt x="1620242" y="270975"/>
                    <a:pt x="1628861" y="265803"/>
                    <a:pt x="1640929" y="253735"/>
                  </a:cubicBezTo>
                  <a:close/>
                  <a:moveTo>
                    <a:pt x="1634034" y="91680"/>
                  </a:moveTo>
                  <a:cubicBezTo>
                    <a:pt x="1634034" y="91680"/>
                    <a:pt x="1634034" y="91680"/>
                    <a:pt x="1634034" y="91680"/>
                  </a:cubicBezTo>
                  <a:cubicBezTo>
                    <a:pt x="1637481" y="86508"/>
                    <a:pt x="1640929" y="84784"/>
                    <a:pt x="1644377" y="83060"/>
                  </a:cubicBezTo>
                  <a:cubicBezTo>
                    <a:pt x="1640929" y="84784"/>
                    <a:pt x="1635757" y="86508"/>
                    <a:pt x="1634034" y="91680"/>
                  </a:cubicBezTo>
                  <a:cubicBezTo>
                    <a:pt x="1634034" y="91680"/>
                    <a:pt x="1634034" y="91680"/>
                    <a:pt x="1634034" y="91680"/>
                  </a:cubicBezTo>
                  <a:close/>
                  <a:moveTo>
                    <a:pt x="1594382" y="336487"/>
                  </a:moveTo>
                  <a:cubicBezTo>
                    <a:pt x="1611622" y="343383"/>
                    <a:pt x="1630585" y="343383"/>
                    <a:pt x="1647825" y="333039"/>
                  </a:cubicBezTo>
                  <a:cubicBezTo>
                    <a:pt x="1668513" y="320971"/>
                    <a:pt x="1690925" y="327867"/>
                    <a:pt x="1711613" y="320971"/>
                  </a:cubicBezTo>
                  <a:cubicBezTo>
                    <a:pt x="1720233" y="317523"/>
                    <a:pt x="1728853" y="324419"/>
                    <a:pt x="1735749" y="331315"/>
                  </a:cubicBezTo>
                  <a:cubicBezTo>
                    <a:pt x="1746093" y="339935"/>
                    <a:pt x="1756437" y="348555"/>
                    <a:pt x="1766781" y="357175"/>
                  </a:cubicBezTo>
                  <a:cubicBezTo>
                    <a:pt x="1773677" y="353727"/>
                    <a:pt x="1777125" y="350279"/>
                    <a:pt x="1780573" y="346831"/>
                  </a:cubicBezTo>
                  <a:cubicBezTo>
                    <a:pt x="1777125" y="352003"/>
                    <a:pt x="1773677" y="355451"/>
                    <a:pt x="1766781" y="357175"/>
                  </a:cubicBezTo>
                  <a:cubicBezTo>
                    <a:pt x="1756437" y="348555"/>
                    <a:pt x="1746093" y="339935"/>
                    <a:pt x="1735749" y="331315"/>
                  </a:cubicBezTo>
                  <a:cubicBezTo>
                    <a:pt x="1728853" y="324419"/>
                    <a:pt x="1720233" y="317523"/>
                    <a:pt x="1711613" y="320971"/>
                  </a:cubicBezTo>
                  <a:cubicBezTo>
                    <a:pt x="1690925" y="327867"/>
                    <a:pt x="1668513" y="320971"/>
                    <a:pt x="1647825" y="333039"/>
                  </a:cubicBezTo>
                  <a:cubicBezTo>
                    <a:pt x="1630585" y="343383"/>
                    <a:pt x="1611622" y="343383"/>
                    <a:pt x="1594382" y="336487"/>
                  </a:cubicBezTo>
                  <a:cubicBezTo>
                    <a:pt x="1596106" y="364071"/>
                    <a:pt x="1608174" y="383035"/>
                    <a:pt x="1630585" y="393379"/>
                  </a:cubicBezTo>
                  <a:cubicBezTo>
                    <a:pt x="1608174" y="383035"/>
                    <a:pt x="1596106" y="364071"/>
                    <a:pt x="1594382" y="336487"/>
                  </a:cubicBezTo>
                  <a:cubicBezTo>
                    <a:pt x="1594382" y="336487"/>
                    <a:pt x="1594382" y="336487"/>
                    <a:pt x="1594382" y="336487"/>
                  </a:cubicBezTo>
                  <a:close/>
                  <a:moveTo>
                    <a:pt x="1532318" y="270975"/>
                  </a:moveTo>
                  <a:cubicBezTo>
                    <a:pt x="1544386" y="296835"/>
                    <a:pt x="1558178" y="320971"/>
                    <a:pt x="1584038" y="333039"/>
                  </a:cubicBezTo>
                  <a:cubicBezTo>
                    <a:pt x="1558178" y="319247"/>
                    <a:pt x="1542662" y="296835"/>
                    <a:pt x="1532318" y="270975"/>
                  </a:cubicBezTo>
                  <a:cubicBezTo>
                    <a:pt x="1525422" y="253735"/>
                    <a:pt x="1513354" y="241667"/>
                    <a:pt x="1499562" y="234771"/>
                  </a:cubicBezTo>
                  <a:cubicBezTo>
                    <a:pt x="1513354" y="241667"/>
                    <a:pt x="1523698" y="253735"/>
                    <a:pt x="1532318" y="270975"/>
                  </a:cubicBezTo>
                  <a:close/>
                  <a:moveTo>
                    <a:pt x="1523698" y="336487"/>
                  </a:moveTo>
                  <a:cubicBezTo>
                    <a:pt x="1521974" y="350279"/>
                    <a:pt x="1528870" y="367519"/>
                    <a:pt x="1515078" y="379587"/>
                  </a:cubicBezTo>
                  <a:cubicBezTo>
                    <a:pt x="1515078" y="379587"/>
                    <a:pt x="1515078" y="379587"/>
                    <a:pt x="1515078" y="379587"/>
                  </a:cubicBezTo>
                  <a:cubicBezTo>
                    <a:pt x="1513354" y="379587"/>
                    <a:pt x="1509906" y="379587"/>
                    <a:pt x="1508182" y="381311"/>
                  </a:cubicBezTo>
                  <a:cubicBezTo>
                    <a:pt x="1509906" y="381311"/>
                    <a:pt x="1511630" y="379587"/>
                    <a:pt x="1515078" y="379587"/>
                  </a:cubicBezTo>
                  <a:lnTo>
                    <a:pt x="1515078" y="379587"/>
                  </a:lnTo>
                  <a:cubicBezTo>
                    <a:pt x="1528870" y="367519"/>
                    <a:pt x="1520250" y="350279"/>
                    <a:pt x="1523698" y="336487"/>
                  </a:cubicBezTo>
                  <a:cubicBezTo>
                    <a:pt x="1528870" y="302007"/>
                    <a:pt x="1527146" y="298559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82322" y="295111"/>
                    <a:pt x="1475426" y="295111"/>
                    <a:pt x="1466806" y="295111"/>
                  </a:cubicBezTo>
                  <a:cubicBezTo>
                    <a:pt x="1466806" y="295111"/>
                    <a:pt x="1466806" y="295111"/>
                    <a:pt x="1466806" y="295111"/>
                  </a:cubicBezTo>
                  <a:cubicBezTo>
                    <a:pt x="1475426" y="295111"/>
                    <a:pt x="1482322" y="295111"/>
                    <a:pt x="1490942" y="295111"/>
                  </a:cubicBezTo>
                  <a:cubicBezTo>
                    <a:pt x="1527146" y="298559"/>
                    <a:pt x="1528870" y="300283"/>
                    <a:pt x="1523698" y="336487"/>
                  </a:cubicBezTo>
                  <a:close/>
                  <a:moveTo>
                    <a:pt x="1466806" y="272699"/>
                  </a:moveTo>
                  <a:cubicBezTo>
                    <a:pt x="1459910" y="269251"/>
                    <a:pt x="1458186" y="281319"/>
                    <a:pt x="1454738" y="286491"/>
                  </a:cubicBezTo>
                  <a:cubicBezTo>
                    <a:pt x="1453014" y="288215"/>
                    <a:pt x="1453014" y="291663"/>
                    <a:pt x="1451290" y="293387"/>
                  </a:cubicBezTo>
                  <a:cubicBezTo>
                    <a:pt x="1456462" y="293387"/>
                    <a:pt x="1461634" y="293387"/>
                    <a:pt x="1466806" y="293387"/>
                  </a:cubicBezTo>
                  <a:cubicBezTo>
                    <a:pt x="1466806" y="293387"/>
                    <a:pt x="1466806" y="293387"/>
                    <a:pt x="1466806" y="293387"/>
                  </a:cubicBezTo>
                  <a:cubicBezTo>
                    <a:pt x="1470254" y="302007"/>
                    <a:pt x="1456462" y="312351"/>
                    <a:pt x="1468530" y="317523"/>
                  </a:cubicBezTo>
                  <a:cubicBezTo>
                    <a:pt x="1470254" y="317523"/>
                    <a:pt x="1470254" y="317523"/>
                    <a:pt x="1471978" y="317523"/>
                  </a:cubicBezTo>
                  <a:cubicBezTo>
                    <a:pt x="1470254" y="317523"/>
                    <a:pt x="1470254" y="317523"/>
                    <a:pt x="1468530" y="317523"/>
                  </a:cubicBezTo>
                  <a:cubicBezTo>
                    <a:pt x="1456462" y="312351"/>
                    <a:pt x="1468530" y="302007"/>
                    <a:pt x="1466806" y="293387"/>
                  </a:cubicBezTo>
                  <a:cubicBezTo>
                    <a:pt x="1461634" y="293387"/>
                    <a:pt x="1456462" y="293387"/>
                    <a:pt x="1451290" y="293387"/>
                  </a:cubicBezTo>
                  <a:cubicBezTo>
                    <a:pt x="1446118" y="296835"/>
                    <a:pt x="1439222" y="302007"/>
                    <a:pt x="1435774" y="307179"/>
                  </a:cubicBezTo>
                  <a:cubicBezTo>
                    <a:pt x="1439222" y="302007"/>
                    <a:pt x="1444394" y="296835"/>
                    <a:pt x="1451290" y="293387"/>
                  </a:cubicBezTo>
                  <a:cubicBezTo>
                    <a:pt x="1453014" y="291663"/>
                    <a:pt x="1453014" y="288215"/>
                    <a:pt x="1454738" y="286491"/>
                  </a:cubicBezTo>
                  <a:cubicBezTo>
                    <a:pt x="1458186" y="281319"/>
                    <a:pt x="1459910" y="269251"/>
                    <a:pt x="1466806" y="272699"/>
                  </a:cubicBezTo>
                  <a:cubicBezTo>
                    <a:pt x="1470254" y="274423"/>
                    <a:pt x="1471978" y="277871"/>
                    <a:pt x="1471978" y="279595"/>
                  </a:cubicBezTo>
                  <a:cubicBezTo>
                    <a:pt x="1471978" y="277871"/>
                    <a:pt x="1471978" y="274423"/>
                    <a:pt x="1466806" y="272699"/>
                  </a:cubicBezTo>
                  <a:close/>
                  <a:moveTo>
                    <a:pt x="1451290" y="139952"/>
                  </a:moveTo>
                  <a:cubicBezTo>
                    <a:pt x="1458186" y="146848"/>
                    <a:pt x="1463358" y="148572"/>
                    <a:pt x="1470254" y="146848"/>
                  </a:cubicBezTo>
                  <a:cubicBezTo>
                    <a:pt x="1463358" y="148572"/>
                    <a:pt x="1456462" y="146848"/>
                    <a:pt x="1451290" y="139952"/>
                  </a:cubicBezTo>
                  <a:cubicBezTo>
                    <a:pt x="1444394" y="133056"/>
                    <a:pt x="1437498" y="129608"/>
                    <a:pt x="1430602" y="124436"/>
                  </a:cubicBezTo>
                  <a:cubicBezTo>
                    <a:pt x="1437498" y="129608"/>
                    <a:pt x="1444394" y="134780"/>
                    <a:pt x="1451290" y="139952"/>
                  </a:cubicBezTo>
                  <a:close/>
                  <a:moveTo>
                    <a:pt x="1430602" y="360623"/>
                  </a:moveTo>
                  <a:cubicBezTo>
                    <a:pt x="1434050" y="355451"/>
                    <a:pt x="1434050" y="350279"/>
                    <a:pt x="1434050" y="345107"/>
                  </a:cubicBezTo>
                  <a:cubicBezTo>
                    <a:pt x="1434050" y="350279"/>
                    <a:pt x="1434050" y="355451"/>
                    <a:pt x="1430602" y="360623"/>
                  </a:cubicBezTo>
                  <a:cubicBezTo>
                    <a:pt x="1427154" y="365795"/>
                    <a:pt x="1423706" y="372691"/>
                    <a:pt x="1421982" y="377863"/>
                  </a:cubicBezTo>
                  <a:cubicBezTo>
                    <a:pt x="1425430" y="372691"/>
                    <a:pt x="1427154" y="367519"/>
                    <a:pt x="1430602" y="360623"/>
                  </a:cubicBezTo>
                  <a:close/>
                  <a:moveTo>
                    <a:pt x="1323715" y="446822"/>
                  </a:moveTo>
                  <a:cubicBezTo>
                    <a:pt x="1332335" y="450270"/>
                    <a:pt x="1339231" y="451994"/>
                    <a:pt x="1347851" y="455442"/>
                  </a:cubicBezTo>
                  <a:cubicBezTo>
                    <a:pt x="1368539" y="426135"/>
                    <a:pt x="1385779" y="424411"/>
                    <a:pt x="1411638" y="446822"/>
                  </a:cubicBezTo>
                  <a:cubicBezTo>
                    <a:pt x="1418534" y="443374"/>
                    <a:pt x="1427154" y="438202"/>
                    <a:pt x="1435774" y="438202"/>
                  </a:cubicBezTo>
                  <a:cubicBezTo>
                    <a:pt x="1435774" y="438202"/>
                    <a:pt x="1435774" y="438202"/>
                    <a:pt x="1435774" y="438202"/>
                  </a:cubicBezTo>
                  <a:cubicBezTo>
                    <a:pt x="1446118" y="438202"/>
                    <a:pt x="1458186" y="439927"/>
                    <a:pt x="1465082" y="433031"/>
                  </a:cubicBezTo>
                  <a:cubicBezTo>
                    <a:pt x="1456462" y="438202"/>
                    <a:pt x="1446118" y="436479"/>
                    <a:pt x="1435774" y="438202"/>
                  </a:cubicBezTo>
                  <a:cubicBezTo>
                    <a:pt x="1427154" y="438202"/>
                    <a:pt x="1420258" y="443374"/>
                    <a:pt x="1411638" y="446822"/>
                  </a:cubicBezTo>
                  <a:cubicBezTo>
                    <a:pt x="1385779" y="424411"/>
                    <a:pt x="1368539" y="426135"/>
                    <a:pt x="1347851" y="455442"/>
                  </a:cubicBezTo>
                  <a:cubicBezTo>
                    <a:pt x="1363367" y="465786"/>
                    <a:pt x="1375435" y="464062"/>
                    <a:pt x="1389226" y="458890"/>
                  </a:cubicBezTo>
                  <a:cubicBezTo>
                    <a:pt x="1377159" y="464062"/>
                    <a:pt x="1363367" y="467510"/>
                    <a:pt x="1347851" y="455442"/>
                  </a:cubicBezTo>
                  <a:cubicBezTo>
                    <a:pt x="1339231" y="451994"/>
                    <a:pt x="1330611" y="448546"/>
                    <a:pt x="1323715" y="446822"/>
                  </a:cubicBezTo>
                  <a:cubicBezTo>
                    <a:pt x="1323715" y="446822"/>
                    <a:pt x="1323715" y="446822"/>
                    <a:pt x="1323715" y="446822"/>
                  </a:cubicBezTo>
                  <a:cubicBezTo>
                    <a:pt x="1320267" y="446822"/>
                    <a:pt x="1316819" y="446822"/>
                    <a:pt x="1313371" y="446822"/>
                  </a:cubicBezTo>
                  <a:cubicBezTo>
                    <a:pt x="1316819" y="446822"/>
                    <a:pt x="1320267" y="446822"/>
                    <a:pt x="1323715" y="446822"/>
                  </a:cubicBezTo>
                  <a:close/>
                  <a:moveTo>
                    <a:pt x="1315095" y="115816"/>
                  </a:moveTo>
                  <a:lnTo>
                    <a:pt x="1315095" y="115816"/>
                  </a:lnTo>
                  <a:cubicBezTo>
                    <a:pt x="1313371" y="127884"/>
                    <a:pt x="1309923" y="136504"/>
                    <a:pt x="1301303" y="138228"/>
                  </a:cubicBezTo>
                  <a:cubicBezTo>
                    <a:pt x="1309923" y="136504"/>
                    <a:pt x="1313371" y="127884"/>
                    <a:pt x="1315095" y="115816"/>
                  </a:cubicBezTo>
                  <a:close/>
                  <a:moveTo>
                    <a:pt x="1308199" y="470958"/>
                  </a:moveTo>
                  <a:cubicBezTo>
                    <a:pt x="1308199" y="470958"/>
                    <a:pt x="1308199" y="470958"/>
                    <a:pt x="1308199" y="470958"/>
                  </a:cubicBezTo>
                  <a:cubicBezTo>
                    <a:pt x="1285787" y="474406"/>
                    <a:pt x="1265099" y="458890"/>
                    <a:pt x="1242687" y="462338"/>
                  </a:cubicBezTo>
                  <a:cubicBezTo>
                    <a:pt x="1239239" y="462338"/>
                    <a:pt x="1234067" y="460614"/>
                    <a:pt x="1232343" y="457166"/>
                  </a:cubicBezTo>
                  <a:cubicBezTo>
                    <a:pt x="1230619" y="453718"/>
                    <a:pt x="1230619" y="451994"/>
                    <a:pt x="1228895" y="450270"/>
                  </a:cubicBezTo>
                  <a:cubicBezTo>
                    <a:pt x="1230619" y="451994"/>
                    <a:pt x="1230619" y="455442"/>
                    <a:pt x="1232343" y="457166"/>
                  </a:cubicBezTo>
                  <a:cubicBezTo>
                    <a:pt x="1234067" y="458890"/>
                    <a:pt x="1239239" y="462338"/>
                    <a:pt x="1242687" y="462338"/>
                  </a:cubicBezTo>
                  <a:cubicBezTo>
                    <a:pt x="1265099" y="460614"/>
                    <a:pt x="1285787" y="474406"/>
                    <a:pt x="1308199" y="470958"/>
                  </a:cubicBezTo>
                  <a:close/>
                  <a:moveTo>
                    <a:pt x="1259927" y="133056"/>
                  </a:moveTo>
                  <a:lnTo>
                    <a:pt x="1259927" y="133056"/>
                  </a:lnTo>
                  <a:cubicBezTo>
                    <a:pt x="1261651" y="133056"/>
                    <a:pt x="1265099" y="133056"/>
                    <a:pt x="1266823" y="133056"/>
                  </a:cubicBezTo>
                  <a:cubicBezTo>
                    <a:pt x="1265099" y="133056"/>
                    <a:pt x="1261651" y="133056"/>
                    <a:pt x="1259927" y="133056"/>
                  </a:cubicBezTo>
                  <a:cubicBezTo>
                    <a:pt x="1258203" y="134780"/>
                    <a:pt x="1258203" y="134780"/>
                    <a:pt x="1256479" y="136504"/>
                  </a:cubicBezTo>
                  <a:cubicBezTo>
                    <a:pt x="1258203" y="134780"/>
                    <a:pt x="1258203" y="134780"/>
                    <a:pt x="1259927" y="133056"/>
                  </a:cubicBezTo>
                  <a:close/>
                  <a:moveTo>
                    <a:pt x="1234067" y="196844"/>
                  </a:moveTo>
                  <a:cubicBezTo>
                    <a:pt x="1247859" y="191672"/>
                    <a:pt x="1253031" y="181328"/>
                    <a:pt x="1251307" y="167536"/>
                  </a:cubicBezTo>
                  <a:cubicBezTo>
                    <a:pt x="1251307" y="158916"/>
                    <a:pt x="1251307" y="150296"/>
                    <a:pt x="1251307" y="141676"/>
                  </a:cubicBezTo>
                  <a:cubicBezTo>
                    <a:pt x="1251307" y="141676"/>
                    <a:pt x="1251307" y="141676"/>
                    <a:pt x="1251307" y="141676"/>
                  </a:cubicBezTo>
                  <a:lnTo>
                    <a:pt x="1251307" y="141676"/>
                  </a:lnTo>
                  <a:cubicBezTo>
                    <a:pt x="1251307" y="141676"/>
                    <a:pt x="1251307" y="141676"/>
                    <a:pt x="1251307" y="141676"/>
                  </a:cubicBezTo>
                  <a:cubicBezTo>
                    <a:pt x="1251307" y="150296"/>
                    <a:pt x="1251307" y="158916"/>
                    <a:pt x="1251307" y="167536"/>
                  </a:cubicBezTo>
                  <a:cubicBezTo>
                    <a:pt x="1253031" y="181328"/>
                    <a:pt x="1247859" y="191672"/>
                    <a:pt x="1234067" y="196844"/>
                  </a:cubicBezTo>
                  <a:cubicBezTo>
                    <a:pt x="1230619" y="198568"/>
                    <a:pt x="1227171" y="198568"/>
                    <a:pt x="1225447" y="196844"/>
                  </a:cubicBezTo>
                  <a:cubicBezTo>
                    <a:pt x="1228895" y="198568"/>
                    <a:pt x="1230619" y="196844"/>
                    <a:pt x="1234067" y="196844"/>
                  </a:cubicBezTo>
                  <a:close/>
                  <a:moveTo>
                    <a:pt x="1218551" y="120988"/>
                  </a:moveTo>
                  <a:cubicBezTo>
                    <a:pt x="1220275" y="127884"/>
                    <a:pt x="1223723" y="133056"/>
                    <a:pt x="1227171" y="136504"/>
                  </a:cubicBezTo>
                  <a:cubicBezTo>
                    <a:pt x="1223723" y="131332"/>
                    <a:pt x="1220275" y="127884"/>
                    <a:pt x="1218551" y="120988"/>
                  </a:cubicBezTo>
                  <a:cubicBezTo>
                    <a:pt x="1216827" y="115816"/>
                    <a:pt x="1215103" y="112368"/>
                    <a:pt x="1211655" y="110644"/>
                  </a:cubicBezTo>
                  <a:cubicBezTo>
                    <a:pt x="1216827" y="112368"/>
                    <a:pt x="1218551" y="115816"/>
                    <a:pt x="1218551" y="120988"/>
                  </a:cubicBezTo>
                  <a:close/>
                  <a:moveTo>
                    <a:pt x="1201311" y="179604"/>
                  </a:moveTo>
                  <a:cubicBezTo>
                    <a:pt x="1204759" y="174432"/>
                    <a:pt x="1206483" y="172708"/>
                    <a:pt x="1208207" y="174432"/>
                  </a:cubicBezTo>
                  <a:cubicBezTo>
                    <a:pt x="1206483" y="172708"/>
                    <a:pt x="1204759" y="174432"/>
                    <a:pt x="1201311" y="179604"/>
                  </a:cubicBezTo>
                  <a:cubicBezTo>
                    <a:pt x="1194415" y="193396"/>
                    <a:pt x="1180623" y="189948"/>
                    <a:pt x="1170279" y="193396"/>
                  </a:cubicBezTo>
                  <a:cubicBezTo>
                    <a:pt x="1153040" y="198568"/>
                    <a:pt x="1137524" y="205463"/>
                    <a:pt x="1123732" y="217531"/>
                  </a:cubicBezTo>
                  <a:cubicBezTo>
                    <a:pt x="1115112" y="226151"/>
                    <a:pt x="1116836" y="245115"/>
                    <a:pt x="1125456" y="246839"/>
                  </a:cubicBezTo>
                  <a:cubicBezTo>
                    <a:pt x="1118560" y="245115"/>
                    <a:pt x="1115112" y="226151"/>
                    <a:pt x="1123732" y="217531"/>
                  </a:cubicBezTo>
                  <a:cubicBezTo>
                    <a:pt x="1135800" y="205463"/>
                    <a:pt x="1153040" y="198568"/>
                    <a:pt x="1170279" y="193396"/>
                  </a:cubicBezTo>
                  <a:cubicBezTo>
                    <a:pt x="1180623" y="189948"/>
                    <a:pt x="1194415" y="193396"/>
                    <a:pt x="1201311" y="179604"/>
                  </a:cubicBezTo>
                  <a:close/>
                  <a:moveTo>
                    <a:pt x="1158211" y="289939"/>
                  </a:moveTo>
                  <a:cubicBezTo>
                    <a:pt x="1156488" y="284767"/>
                    <a:pt x="1151316" y="283043"/>
                    <a:pt x="1144420" y="283043"/>
                  </a:cubicBezTo>
                  <a:cubicBezTo>
                    <a:pt x="1139248" y="283043"/>
                    <a:pt x="1134076" y="283043"/>
                    <a:pt x="1130628" y="281319"/>
                  </a:cubicBezTo>
                  <a:cubicBezTo>
                    <a:pt x="1135800" y="283043"/>
                    <a:pt x="1139248" y="284767"/>
                    <a:pt x="1144420" y="283043"/>
                  </a:cubicBezTo>
                  <a:cubicBezTo>
                    <a:pt x="1153040" y="283043"/>
                    <a:pt x="1158211" y="284767"/>
                    <a:pt x="1158211" y="289939"/>
                  </a:cubicBezTo>
                  <a:close/>
                  <a:moveTo>
                    <a:pt x="1178899" y="81336"/>
                  </a:moveTo>
                  <a:cubicBezTo>
                    <a:pt x="1178899" y="70992"/>
                    <a:pt x="1184071" y="64096"/>
                    <a:pt x="1196139" y="65820"/>
                  </a:cubicBezTo>
                  <a:cubicBezTo>
                    <a:pt x="1209931" y="55476"/>
                    <a:pt x="1227171" y="57200"/>
                    <a:pt x="1242687" y="55476"/>
                  </a:cubicBezTo>
                  <a:cubicBezTo>
                    <a:pt x="1242687" y="46856"/>
                    <a:pt x="1242687" y="38236"/>
                    <a:pt x="1244411" y="29616"/>
                  </a:cubicBezTo>
                  <a:cubicBezTo>
                    <a:pt x="1244411" y="38236"/>
                    <a:pt x="1244411" y="46856"/>
                    <a:pt x="1242687" y="55476"/>
                  </a:cubicBezTo>
                  <a:cubicBezTo>
                    <a:pt x="1227171" y="57200"/>
                    <a:pt x="1209931" y="53752"/>
                    <a:pt x="1196139" y="65820"/>
                  </a:cubicBezTo>
                  <a:cubicBezTo>
                    <a:pt x="1185795" y="64096"/>
                    <a:pt x="1180623" y="70992"/>
                    <a:pt x="1178899" y="81336"/>
                  </a:cubicBezTo>
                  <a:lnTo>
                    <a:pt x="1178899" y="81336"/>
                  </a:lnTo>
                  <a:cubicBezTo>
                    <a:pt x="1161660" y="96852"/>
                    <a:pt x="1140972" y="107196"/>
                    <a:pt x="1118560" y="108920"/>
                  </a:cubicBezTo>
                  <a:cubicBezTo>
                    <a:pt x="1140972" y="107196"/>
                    <a:pt x="1161660" y="96852"/>
                    <a:pt x="1178899" y="81336"/>
                  </a:cubicBezTo>
                  <a:close/>
                  <a:moveTo>
                    <a:pt x="1108216" y="107196"/>
                  </a:moveTo>
                  <a:lnTo>
                    <a:pt x="1108216" y="107196"/>
                  </a:lnTo>
                  <a:cubicBezTo>
                    <a:pt x="1108216" y="110644"/>
                    <a:pt x="1106492" y="115816"/>
                    <a:pt x="1104768" y="117540"/>
                  </a:cubicBezTo>
                  <a:cubicBezTo>
                    <a:pt x="1106492" y="115816"/>
                    <a:pt x="1108216" y="112368"/>
                    <a:pt x="1108216" y="107196"/>
                  </a:cubicBezTo>
                  <a:close/>
                  <a:moveTo>
                    <a:pt x="1103044" y="107196"/>
                  </a:moveTo>
                  <a:cubicBezTo>
                    <a:pt x="1097872" y="107196"/>
                    <a:pt x="1094424" y="108920"/>
                    <a:pt x="1090976" y="114092"/>
                  </a:cubicBezTo>
                  <a:lnTo>
                    <a:pt x="1090976" y="114092"/>
                  </a:lnTo>
                  <a:lnTo>
                    <a:pt x="1090976" y="114092"/>
                  </a:lnTo>
                  <a:cubicBezTo>
                    <a:pt x="1094424" y="110644"/>
                    <a:pt x="1099596" y="107196"/>
                    <a:pt x="1103044" y="107196"/>
                  </a:cubicBezTo>
                  <a:close/>
                  <a:moveTo>
                    <a:pt x="1115112" y="148572"/>
                  </a:moveTo>
                  <a:cubicBezTo>
                    <a:pt x="1134076" y="131332"/>
                    <a:pt x="1158211" y="126160"/>
                    <a:pt x="1178899" y="114092"/>
                  </a:cubicBezTo>
                  <a:cubicBezTo>
                    <a:pt x="1178899" y="114092"/>
                    <a:pt x="1178899" y="114092"/>
                    <a:pt x="1178899" y="114092"/>
                  </a:cubicBezTo>
                  <a:cubicBezTo>
                    <a:pt x="1158211" y="126160"/>
                    <a:pt x="1134076" y="131332"/>
                    <a:pt x="1115112" y="148572"/>
                  </a:cubicBezTo>
                  <a:cubicBezTo>
                    <a:pt x="1115112" y="148572"/>
                    <a:pt x="1115112" y="148572"/>
                    <a:pt x="1115112" y="148572"/>
                  </a:cubicBezTo>
                  <a:cubicBezTo>
                    <a:pt x="1106492" y="146848"/>
                    <a:pt x="1099596" y="145124"/>
                    <a:pt x="1090976" y="143400"/>
                  </a:cubicBezTo>
                  <a:cubicBezTo>
                    <a:pt x="1099596" y="145124"/>
                    <a:pt x="1108216" y="146848"/>
                    <a:pt x="1115112" y="148572"/>
                  </a:cubicBezTo>
                  <a:close/>
                  <a:moveTo>
                    <a:pt x="1084080" y="308903"/>
                  </a:moveTo>
                  <a:cubicBezTo>
                    <a:pt x="1089252" y="295111"/>
                    <a:pt x="1097872" y="281319"/>
                    <a:pt x="1113388" y="277871"/>
                  </a:cubicBezTo>
                  <a:cubicBezTo>
                    <a:pt x="1115112" y="277871"/>
                    <a:pt x="1118560" y="277871"/>
                    <a:pt x="1120284" y="277871"/>
                  </a:cubicBezTo>
                  <a:cubicBezTo>
                    <a:pt x="1118560" y="277871"/>
                    <a:pt x="1115112" y="277871"/>
                    <a:pt x="1113388" y="277871"/>
                  </a:cubicBezTo>
                  <a:cubicBezTo>
                    <a:pt x="1097872" y="281319"/>
                    <a:pt x="1089252" y="295111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lose/>
                  <a:moveTo>
                    <a:pt x="1072012" y="122712"/>
                  </a:moveTo>
                  <a:cubicBezTo>
                    <a:pt x="1066840" y="126160"/>
                    <a:pt x="1063392" y="129608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63392" y="127884"/>
                    <a:pt x="1066840" y="124436"/>
                    <a:pt x="1072012" y="122712"/>
                  </a:cubicBezTo>
                  <a:close/>
                  <a:moveTo>
                    <a:pt x="1028912" y="141676"/>
                  </a:moveTo>
                  <a:cubicBezTo>
                    <a:pt x="1030636" y="138228"/>
                    <a:pt x="1034084" y="136504"/>
                    <a:pt x="1035808" y="134780"/>
                  </a:cubicBezTo>
                  <a:cubicBezTo>
                    <a:pt x="1034084" y="136504"/>
                    <a:pt x="1030636" y="138228"/>
                    <a:pt x="1028912" y="141676"/>
                  </a:cubicBezTo>
                  <a:cubicBezTo>
                    <a:pt x="1023740" y="164088"/>
                    <a:pt x="1006500" y="165812"/>
                    <a:pt x="989260" y="165812"/>
                  </a:cubicBezTo>
                  <a:cubicBezTo>
                    <a:pt x="989260" y="165812"/>
                    <a:pt x="989260" y="165812"/>
                    <a:pt x="989260" y="165812"/>
                  </a:cubicBezTo>
                  <a:cubicBezTo>
                    <a:pt x="1006500" y="165812"/>
                    <a:pt x="1023740" y="164088"/>
                    <a:pt x="1028912" y="141676"/>
                  </a:cubicBezTo>
                  <a:lnTo>
                    <a:pt x="1028912" y="141676"/>
                  </a:lnTo>
                  <a:close/>
                  <a:moveTo>
                    <a:pt x="987536" y="157192"/>
                  </a:moveTo>
                  <a:cubicBezTo>
                    <a:pt x="994432" y="148572"/>
                    <a:pt x="1001328" y="145124"/>
                    <a:pt x="1009948" y="141676"/>
                  </a:cubicBezTo>
                  <a:cubicBezTo>
                    <a:pt x="1001328" y="145124"/>
                    <a:pt x="992708" y="148572"/>
                    <a:pt x="987536" y="157192"/>
                  </a:cubicBezTo>
                  <a:lnTo>
                    <a:pt x="987536" y="157192"/>
                  </a:lnTo>
                  <a:cubicBezTo>
                    <a:pt x="985812" y="157192"/>
                    <a:pt x="984088" y="157192"/>
                    <a:pt x="982364" y="157192"/>
                  </a:cubicBezTo>
                  <a:cubicBezTo>
                    <a:pt x="984088" y="157192"/>
                    <a:pt x="985812" y="157192"/>
                    <a:pt x="987536" y="157192"/>
                  </a:cubicBezTo>
                  <a:close/>
                  <a:moveTo>
                    <a:pt x="996156" y="386483"/>
                  </a:moveTo>
                  <a:cubicBezTo>
                    <a:pt x="1011672" y="377863"/>
                    <a:pt x="996156" y="360623"/>
                    <a:pt x="1001328" y="350279"/>
                  </a:cubicBezTo>
                  <a:cubicBezTo>
                    <a:pt x="1013396" y="341659"/>
                    <a:pt x="1025464" y="346831"/>
                    <a:pt x="1037532" y="345107"/>
                  </a:cubicBezTo>
                  <a:cubicBezTo>
                    <a:pt x="1040980" y="336487"/>
                    <a:pt x="1046152" y="331315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82356" y="338211"/>
                    <a:pt x="1111664" y="341659"/>
                    <a:pt x="1140972" y="345107"/>
                  </a:cubicBezTo>
                  <a:cubicBezTo>
                    <a:pt x="1159936" y="358899"/>
                    <a:pt x="1173727" y="381311"/>
                    <a:pt x="1196139" y="388207"/>
                  </a:cubicBezTo>
                  <a:cubicBezTo>
                    <a:pt x="1194415" y="405447"/>
                    <a:pt x="1203035" y="417515"/>
                    <a:pt x="1211655" y="429583"/>
                  </a:cubicBezTo>
                  <a:cubicBezTo>
                    <a:pt x="1203035" y="417515"/>
                    <a:pt x="1194415" y="405447"/>
                    <a:pt x="1196139" y="388207"/>
                  </a:cubicBezTo>
                  <a:cubicBezTo>
                    <a:pt x="1172003" y="381311"/>
                    <a:pt x="1159936" y="358899"/>
                    <a:pt x="1140972" y="345107"/>
                  </a:cubicBezTo>
                  <a:cubicBezTo>
                    <a:pt x="1111664" y="341659"/>
                    <a:pt x="1082356" y="338211"/>
                    <a:pt x="1053048" y="327867"/>
                  </a:cubicBezTo>
                  <a:cubicBezTo>
                    <a:pt x="1046152" y="331315"/>
                    <a:pt x="1040980" y="336487"/>
                    <a:pt x="1037532" y="345107"/>
                  </a:cubicBezTo>
                  <a:cubicBezTo>
                    <a:pt x="1037532" y="345107"/>
                    <a:pt x="1037532" y="345107"/>
                    <a:pt x="1037532" y="345107"/>
                  </a:cubicBezTo>
                  <a:cubicBezTo>
                    <a:pt x="1025464" y="346831"/>
                    <a:pt x="1013396" y="341659"/>
                    <a:pt x="1001328" y="350279"/>
                  </a:cubicBezTo>
                  <a:cubicBezTo>
                    <a:pt x="996156" y="360623"/>
                    <a:pt x="1011672" y="376139"/>
                    <a:pt x="996156" y="386483"/>
                  </a:cubicBezTo>
                  <a:cubicBezTo>
                    <a:pt x="973744" y="398551"/>
                    <a:pt x="975468" y="417515"/>
                    <a:pt x="980640" y="439927"/>
                  </a:cubicBezTo>
                  <a:cubicBezTo>
                    <a:pt x="982364" y="445098"/>
                    <a:pt x="982364" y="450270"/>
                    <a:pt x="984088" y="453718"/>
                  </a:cubicBezTo>
                  <a:cubicBezTo>
                    <a:pt x="982364" y="448546"/>
                    <a:pt x="980640" y="445098"/>
                    <a:pt x="980640" y="439927"/>
                  </a:cubicBezTo>
                  <a:cubicBezTo>
                    <a:pt x="975468" y="415791"/>
                    <a:pt x="973744" y="398551"/>
                    <a:pt x="996156" y="386483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89260" y="476130"/>
                    <a:pt x="989260" y="472682"/>
                    <a:pt x="987536" y="467510"/>
                  </a:cubicBezTo>
                  <a:cubicBezTo>
                    <a:pt x="989260" y="470958"/>
                    <a:pt x="989260" y="476130"/>
                    <a:pt x="989260" y="479578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78916" y="479578"/>
                    <a:pt x="973744" y="484750"/>
                    <a:pt x="973744" y="496818"/>
                  </a:cubicBezTo>
                  <a:cubicBezTo>
                    <a:pt x="973744" y="496818"/>
                    <a:pt x="973744" y="496818"/>
                    <a:pt x="973744" y="496818"/>
                  </a:cubicBezTo>
                  <a:lnTo>
                    <a:pt x="973744" y="496818"/>
                  </a:lnTo>
                  <a:cubicBezTo>
                    <a:pt x="978916" y="505438"/>
                    <a:pt x="984088" y="50543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94432" y="496818"/>
                    <a:pt x="999604" y="495094"/>
                    <a:pt x="1001328" y="489922"/>
                  </a:cubicBezTo>
                  <a:cubicBezTo>
                    <a:pt x="1001328" y="489922"/>
                    <a:pt x="1001328" y="489922"/>
                    <a:pt x="1001328" y="489922"/>
                  </a:cubicBezTo>
                  <a:cubicBezTo>
                    <a:pt x="999604" y="495094"/>
                    <a:pt x="994432" y="495094"/>
                    <a:pt x="989260" y="496818"/>
                  </a:cubicBezTo>
                  <a:cubicBezTo>
                    <a:pt x="984088" y="505438"/>
                    <a:pt x="978916" y="505438"/>
                    <a:pt x="973744" y="496818"/>
                  </a:cubicBezTo>
                  <a:lnTo>
                    <a:pt x="973744" y="496818"/>
                  </a:lnTo>
                  <a:cubicBezTo>
                    <a:pt x="959952" y="495094"/>
                    <a:pt x="953056" y="507162"/>
                    <a:pt x="942712" y="512334"/>
                  </a:cubicBezTo>
                  <a:cubicBezTo>
                    <a:pt x="920301" y="522678"/>
                    <a:pt x="909957" y="531298"/>
                    <a:pt x="915129" y="545090"/>
                  </a:cubicBezTo>
                  <a:cubicBezTo>
                    <a:pt x="911681" y="531298"/>
                    <a:pt x="920301" y="520954"/>
                    <a:pt x="942712" y="512334"/>
                  </a:cubicBezTo>
                  <a:cubicBezTo>
                    <a:pt x="953056" y="507162"/>
                    <a:pt x="961676" y="495094"/>
                    <a:pt x="973744" y="496818"/>
                  </a:cubicBezTo>
                  <a:cubicBezTo>
                    <a:pt x="973744" y="484750"/>
                    <a:pt x="978916" y="479578"/>
                    <a:pt x="989260" y="479578"/>
                  </a:cubicBezTo>
                  <a:close/>
                  <a:moveTo>
                    <a:pt x="937540" y="183052"/>
                  </a:moveTo>
                  <a:cubicBezTo>
                    <a:pt x="944436" y="183052"/>
                    <a:pt x="949608" y="184776"/>
                    <a:pt x="956504" y="191672"/>
                  </a:cubicBezTo>
                  <a:lnTo>
                    <a:pt x="956504" y="191672"/>
                  </a:lnTo>
                  <a:cubicBezTo>
                    <a:pt x="959952" y="191672"/>
                    <a:pt x="963400" y="191672"/>
                    <a:pt x="966848" y="191672"/>
                  </a:cubicBezTo>
                  <a:cubicBezTo>
                    <a:pt x="963400" y="191672"/>
                    <a:pt x="959952" y="191672"/>
                    <a:pt x="956504" y="191672"/>
                  </a:cubicBezTo>
                  <a:cubicBezTo>
                    <a:pt x="949608" y="205463"/>
                    <a:pt x="942712" y="214083"/>
                    <a:pt x="932368" y="220979"/>
                  </a:cubicBezTo>
                  <a:cubicBezTo>
                    <a:pt x="942712" y="214083"/>
                    <a:pt x="949608" y="203740"/>
                    <a:pt x="956504" y="191672"/>
                  </a:cubicBezTo>
                  <a:cubicBezTo>
                    <a:pt x="949608" y="184776"/>
                    <a:pt x="944436" y="181328"/>
                    <a:pt x="937540" y="183052"/>
                  </a:cubicBezTo>
                  <a:close/>
                  <a:moveTo>
                    <a:pt x="940988" y="250287"/>
                  </a:moveTo>
                  <a:cubicBezTo>
                    <a:pt x="939264" y="253735"/>
                    <a:pt x="937540" y="258907"/>
                    <a:pt x="935817" y="262355"/>
                  </a:cubicBezTo>
                  <a:cubicBezTo>
                    <a:pt x="937540" y="258907"/>
                    <a:pt x="939264" y="255459"/>
                    <a:pt x="940988" y="250287"/>
                  </a:cubicBezTo>
                  <a:cubicBezTo>
                    <a:pt x="940988" y="250287"/>
                    <a:pt x="940988" y="250287"/>
                    <a:pt x="940988" y="250287"/>
                  </a:cubicBezTo>
                  <a:close/>
                  <a:moveTo>
                    <a:pt x="868581" y="224427"/>
                  </a:moveTo>
                  <a:cubicBezTo>
                    <a:pt x="885821" y="174432"/>
                    <a:pt x="927197" y="167536"/>
                    <a:pt x="966848" y="157192"/>
                  </a:cubicBezTo>
                  <a:lnTo>
                    <a:pt x="966848" y="157192"/>
                  </a:lnTo>
                  <a:cubicBezTo>
                    <a:pt x="927197" y="167536"/>
                    <a:pt x="885821" y="174432"/>
                    <a:pt x="868581" y="224427"/>
                  </a:cubicBezTo>
                  <a:cubicBezTo>
                    <a:pt x="868581" y="224427"/>
                    <a:pt x="868581" y="224427"/>
                    <a:pt x="868581" y="224427"/>
                  </a:cubicBezTo>
                  <a:cubicBezTo>
                    <a:pt x="842721" y="231323"/>
                    <a:pt x="820309" y="245115"/>
                    <a:pt x="797897" y="260631"/>
                  </a:cubicBezTo>
                  <a:cubicBezTo>
                    <a:pt x="820309" y="245115"/>
                    <a:pt x="842721" y="231323"/>
                    <a:pt x="868581" y="224427"/>
                  </a:cubicBezTo>
                  <a:close/>
                  <a:moveTo>
                    <a:pt x="561710" y="655426"/>
                  </a:moveTo>
                  <a:cubicBezTo>
                    <a:pt x="582398" y="639910"/>
                    <a:pt x="592742" y="620946"/>
                    <a:pt x="604810" y="596810"/>
                  </a:cubicBezTo>
                  <a:cubicBezTo>
                    <a:pt x="627222" y="555434"/>
                    <a:pt x="646186" y="507162"/>
                    <a:pt x="692734" y="488198"/>
                  </a:cubicBezTo>
                  <a:cubicBezTo>
                    <a:pt x="706525" y="481302"/>
                    <a:pt x="711697" y="469234"/>
                    <a:pt x="711697" y="453718"/>
                  </a:cubicBezTo>
                  <a:cubicBezTo>
                    <a:pt x="709973" y="389931"/>
                    <a:pt x="746177" y="339935"/>
                    <a:pt x="770313" y="286491"/>
                  </a:cubicBezTo>
                  <a:cubicBezTo>
                    <a:pt x="772037" y="283043"/>
                    <a:pt x="775485" y="279595"/>
                    <a:pt x="777209" y="276147"/>
                  </a:cubicBezTo>
                  <a:cubicBezTo>
                    <a:pt x="784105" y="270975"/>
                    <a:pt x="791001" y="265803"/>
                    <a:pt x="799621" y="260631"/>
                  </a:cubicBezTo>
                  <a:cubicBezTo>
                    <a:pt x="792725" y="265803"/>
                    <a:pt x="785829" y="270975"/>
                    <a:pt x="777209" y="276147"/>
                  </a:cubicBezTo>
                  <a:cubicBezTo>
                    <a:pt x="773761" y="277871"/>
                    <a:pt x="772037" y="281319"/>
                    <a:pt x="770313" y="286491"/>
                  </a:cubicBezTo>
                  <a:cubicBezTo>
                    <a:pt x="746177" y="339935"/>
                    <a:pt x="709973" y="389931"/>
                    <a:pt x="711697" y="453718"/>
                  </a:cubicBezTo>
                  <a:cubicBezTo>
                    <a:pt x="711697" y="469234"/>
                    <a:pt x="708249" y="481302"/>
                    <a:pt x="692734" y="488198"/>
                  </a:cubicBezTo>
                  <a:cubicBezTo>
                    <a:pt x="646186" y="508886"/>
                    <a:pt x="627222" y="555434"/>
                    <a:pt x="604810" y="596810"/>
                  </a:cubicBezTo>
                  <a:cubicBezTo>
                    <a:pt x="592742" y="620946"/>
                    <a:pt x="580674" y="639910"/>
                    <a:pt x="561710" y="655426"/>
                  </a:cubicBezTo>
                  <a:cubicBezTo>
                    <a:pt x="556538" y="660598"/>
                    <a:pt x="553090" y="665770"/>
                    <a:pt x="551366" y="672666"/>
                  </a:cubicBezTo>
                  <a:cubicBezTo>
                    <a:pt x="589294" y="670941"/>
                    <a:pt x="604810" y="643358"/>
                    <a:pt x="620326" y="612326"/>
                  </a:cubicBezTo>
                  <a:cubicBezTo>
                    <a:pt x="625498" y="603706"/>
                    <a:pt x="627222" y="586466"/>
                    <a:pt x="641014" y="591638"/>
                  </a:cubicBezTo>
                  <a:cubicBezTo>
                    <a:pt x="627222" y="586466"/>
                    <a:pt x="625498" y="603706"/>
                    <a:pt x="620326" y="612326"/>
                  </a:cubicBezTo>
                  <a:cubicBezTo>
                    <a:pt x="604810" y="643358"/>
                    <a:pt x="589294" y="670941"/>
                    <a:pt x="551366" y="672666"/>
                  </a:cubicBezTo>
                  <a:lnTo>
                    <a:pt x="551366" y="672666"/>
                  </a:lnTo>
                  <a:lnTo>
                    <a:pt x="551366" y="672666"/>
                  </a:lnTo>
                  <a:cubicBezTo>
                    <a:pt x="551366" y="665770"/>
                    <a:pt x="554814" y="660598"/>
                    <a:pt x="561710" y="655426"/>
                  </a:cubicBezTo>
                  <a:close/>
                  <a:moveTo>
                    <a:pt x="591018" y="689905"/>
                  </a:moveTo>
                  <a:cubicBezTo>
                    <a:pt x="591018" y="689905"/>
                    <a:pt x="591018" y="689905"/>
                    <a:pt x="591018" y="689905"/>
                  </a:cubicBezTo>
                  <a:cubicBezTo>
                    <a:pt x="577226" y="691629"/>
                    <a:pt x="563434" y="686457"/>
                    <a:pt x="551366" y="696801"/>
                  </a:cubicBezTo>
                  <a:cubicBezTo>
                    <a:pt x="563434" y="686457"/>
                    <a:pt x="577226" y="691629"/>
                    <a:pt x="591018" y="689905"/>
                  </a:cubicBezTo>
                  <a:close/>
                  <a:moveTo>
                    <a:pt x="535850" y="674389"/>
                  </a:moveTo>
                  <a:cubicBezTo>
                    <a:pt x="535850" y="674389"/>
                    <a:pt x="535850" y="674389"/>
                    <a:pt x="535850" y="674389"/>
                  </a:cubicBezTo>
                  <a:cubicBezTo>
                    <a:pt x="535850" y="677837"/>
                    <a:pt x="534126" y="679561"/>
                    <a:pt x="534126" y="681285"/>
                  </a:cubicBezTo>
                  <a:cubicBezTo>
                    <a:pt x="535850" y="679561"/>
                    <a:pt x="535850" y="676113"/>
                    <a:pt x="535850" y="674389"/>
                  </a:cubicBezTo>
                  <a:close/>
                  <a:moveTo>
                    <a:pt x="553090" y="853685"/>
                  </a:moveTo>
                  <a:cubicBezTo>
                    <a:pt x="541022" y="850237"/>
                    <a:pt x="534126" y="855409"/>
                    <a:pt x="522058" y="872649"/>
                  </a:cubicBezTo>
                  <a:cubicBezTo>
                    <a:pt x="515162" y="882993"/>
                    <a:pt x="508266" y="889889"/>
                    <a:pt x="497922" y="889889"/>
                  </a:cubicBezTo>
                  <a:cubicBezTo>
                    <a:pt x="508266" y="889889"/>
                    <a:pt x="515162" y="882993"/>
                    <a:pt x="522058" y="872649"/>
                  </a:cubicBezTo>
                  <a:cubicBezTo>
                    <a:pt x="532402" y="855409"/>
                    <a:pt x="541022" y="850237"/>
                    <a:pt x="553090" y="853685"/>
                  </a:cubicBezTo>
                  <a:close/>
                  <a:moveTo>
                    <a:pt x="511714" y="689905"/>
                  </a:move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lose/>
                  <a:moveTo>
                    <a:pt x="520334" y="834721"/>
                  </a:moveTo>
                  <a:cubicBezTo>
                    <a:pt x="520334" y="834721"/>
                    <a:pt x="520334" y="834721"/>
                    <a:pt x="520334" y="834721"/>
                  </a:cubicBezTo>
                  <a:cubicBezTo>
                    <a:pt x="518610" y="853685"/>
                    <a:pt x="501370" y="851961"/>
                    <a:pt x="491026" y="857133"/>
                  </a:cubicBezTo>
                  <a:cubicBezTo>
                    <a:pt x="480682" y="862305"/>
                    <a:pt x="468614" y="864029"/>
                    <a:pt x="458270" y="869201"/>
                  </a:cubicBezTo>
                  <a:cubicBezTo>
                    <a:pt x="416895" y="891613"/>
                    <a:pt x="394483" y="931264"/>
                    <a:pt x="368623" y="969192"/>
                  </a:cubicBezTo>
                  <a:cubicBezTo>
                    <a:pt x="368623" y="969192"/>
                    <a:pt x="368623" y="969192"/>
                    <a:pt x="368623" y="969192"/>
                  </a:cubicBezTo>
                  <a:cubicBezTo>
                    <a:pt x="361727" y="972640"/>
                    <a:pt x="354831" y="976088"/>
                    <a:pt x="347935" y="979536"/>
                  </a:cubicBezTo>
                  <a:cubicBezTo>
                    <a:pt x="354831" y="976088"/>
                    <a:pt x="361727" y="972640"/>
                    <a:pt x="368623" y="969192"/>
                  </a:cubicBezTo>
                  <a:cubicBezTo>
                    <a:pt x="392759" y="931264"/>
                    <a:pt x="416895" y="891613"/>
                    <a:pt x="458270" y="869201"/>
                  </a:cubicBezTo>
                  <a:cubicBezTo>
                    <a:pt x="468614" y="864029"/>
                    <a:pt x="480682" y="862305"/>
                    <a:pt x="491026" y="857133"/>
                  </a:cubicBezTo>
                  <a:cubicBezTo>
                    <a:pt x="501370" y="851961"/>
                    <a:pt x="518610" y="853685"/>
                    <a:pt x="520334" y="834721"/>
                  </a:cubicBezTo>
                  <a:close/>
                  <a:moveTo>
                    <a:pt x="430687" y="764037"/>
                  </a:moveTo>
                  <a:cubicBezTo>
                    <a:pt x="437583" y="758865"/>
                    <a:pt x="446203" y="757141"/>
                    <a:pt x="454823" y="757141"/>
                  </a:cubicBezTo>
                  <a:cubicBezTo>
                    <a:pt x="437583" y="783001"/>
                    <a:pt x="416895" y="807137"/>
                    <a:pt x="392759" y="822653"/>
                  </a:cubicBezTo>
                  <a:cubicBezTo>
                    <a:pt x="416895" y="807137"/>
                    <a:pt x="437583" y="783001"/>
                    <a:pt x="454823" y="757141"/>
                  </a:cubicBezTo>
                  <a:cubicBezTo>
                    <a:pt x="446203" y="757141"/>
                    <a:pt x="439307" y="758865"/>
                    <a:pt x="430687" y="764037"/>
                  </a:cubicBezTo>
                  <a:close/>
                  <a:moveTo>
                    <a:pt x="475510" y="769209"/>
                  </a:moveTo>
                  <a:cubicBezTo>
                    <a:pt x="465166" y="783001"/>
                    <a:pt x="454823" y="798517"/>
                    <a:pt x="447927" y="815757"/>
                  </a:cubicBezTo>
                  <a:cubicBezTo>
                    <a:pt x="447927" y="815757"/>
                    <a:pt x="447927" y="815757"/>
                    <a:pt x="447927" y="815757"/>
                  </a:cubicBezTo>
                  <a:cubicBezTo>
                    <a:pt x="441031" y="815757"/>
                    <a:pt x="434135" y="815757"/>
                    <a:pt x="428963" y="819205"/>
                  </a:cubicBezTo>
                  <a:cubicBezTo>
                    <a:pt x="434135" y="815757"/>
                    <a:pt x="441031" y="815757"/>
                    <a:pt x="447927" y="815757"/>
                  </a:cubicBezTo>
                  <a:cubicBezTo>
                    <a:pt x="454823" y="798517"/>
                    <a:pt x="465166" y="783001"/>
                    <a:pt x="475510" y="769209"/>
                  </a:cubicBezTo>
                  <a:close/>
                  <a:moveTo>
                    <a:pt x="399655" y="876097"/>
                  </a:move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2759" y="876097"/>
                    <a:pt x="387587" y="877821"/>
                    <a:pt x="382415" y="882993"/>
                  </a:cubicBezTo>
                  <a:cubicBezTo>
                    <a:pt x="387587" y="877821"/>
                    <a:pt x="394483" y="876097"/>
                    <a:pt x="399655" y="876097"/>
                  </a:cubicBezTo>
                  <a:close/>
                  <a:moveTo>
                    <a:pt x="506542" y="807137"/>
                  </a:moveTo>
                  <a:lnTo>
                    <a:pt x="506542" y="807137"/>
                  </a:lnTo>
                  <a:cubicBezTo>
                    <a:pt x="504818" y="807137"/>
                    <a:pt x="501370" y="807137"/>
                    <a:pt x="499646" y="807137"/>
                  </a:cubicBezTo>
                  <a:cubicBezTo>
                    <a:pt x="501370" y="807137"/>
                    <a:pt x="503094" y="807137"/>
                    <a:pt x="506542" y="807137"/>
                  </a:cubicBezTo>
                  <a:close/>
                  <a:moveTo>
                    <a:pt x="465166" y="748521"/>
                  </a:moveTo>
                  <a:cubicBezTo>
                    <a:pt x="484130" y="746797"/>
                    <a:pt x="494474" y="734729"/>
                    <a:pt x="496198" y="714041"/>
                  </a:cubicBezTo>
                  <a:cubicBezTo>
                    <a:pt x="496198" y="714041"/>
                    <a:pt x="496198" y="714041"/>
                    <a:pt x="496198" y="714041"/>
                  </a:cubicBezTo>
                  <a:cubicBezTo>
                    <a:pt x="494474" y="734729"/>
                    <a:pt x="482406" y="746797"/>
                    <a:pt x="465166" y="748521"/>
                  </a:cubicBezTo>
                  <a:lnTo>
                    <a:pt x="465166" y="748521"/>
                  </a:lnTo>
                  <a:close/>
                  <a:moveTo>
                    <a:pt x="463443" y="689905"/>
                  </a:moveTo>
                  <a:cubicBezTo>
                    <a:pt x="463443" y="689905"/>
                    <a:pt x="463443" y="689905"/>
                    <a:pt x="463443" y="689905"/>
                  </a:cubicBezTo>
                  <a:cubicBezTo>
                    <a:pt x="442755" y="701973"/>
                    <a:pt x="430687" y="726109"/>
                    <a:pt x="409999" y="736453"/>
                  </a:cubicBezTo>
                  <a:cubicBezTo>
                    <a:pt x="430687" y="726109"/>
                    <a:pt x="442755" y="701973"/>
                    <a:pt x="463443" y="689905"/>
                  </a:cubicBezTo>
                  <a:close/>
                  <a:moveTo>
                    <a:pt x="316903" y="791621"/>
                  </a:moveTo>
                  <a:cubicBezTo>
                    <a:pt x="304835" y="801965"/>
                    <a:pt x="299663" y="815757"/>
                    <a:pt x="297939" y="832997"/>
                  </a:cubicBezTo>
                  <a:lnTo>
                    <a:pt x="297939" y="832997"/>
                  </a:lnTo>
                  <a:cubicBezTo>
                    <a:pt x="297939" y="832997"/>
                    <a:pt x="297939" y="832997"/>
                    <a:pt x="297939" y="832997"/>
                  </a:cubicBezTo>
                  <a:cubicBezTo>
                    <a:pt x="299663" y="815757"/>
                    <a:pt x="306559" y="801965"/>
                    <a:pt x="316903" y="791621"/>
                  </a:cubicBezTo>
                  <a:close/>
                  <a:moveTo>
                    <a:pt x="308283" y="882993"/>
                  </a:moveTo>
                  <a:cubicBezTo>
                    <a:pt x="311731" y="879545"/>
                    <a:pt x="311731" y="872649"/>
                    <a:pt x="313455" y="867477"/>
                  </a:cubicBezTo>
                  <a:cubicBezTo>
                    <a:pt x="296215" y="876097"/>
                    <a:pt x="273803" y="864029"/>
                    <a:pt x="258287" y="879545"/>
                  </a:cubicBezTo>
                  <a:cubicBezTo>
                    <a:pt x="258287" y="879545"/>
                    <a:pt x="253115" y="877821"/>
                    <a:pt x="253115" y="876097"/>
                  </a:cubicBezTo>
                  <a:cubicBezTo>
                    <a:pt x="253115" y="872649"/>
                    <a:pt x="251391" y="869201"/>
                    <a:pt x="253115" y="867477"/>
                  </a:cubicBezTo>
                  <a:cubicBezTo>
                    <a:pt x="253115" y="870925"/>
                    <a:pt x="253115" y="874373"/>
                    <a:pt x="253115" y="876097"/>
                  </a:cubicBezTo>
                  <a:cubicBezTo>
                    <a:pt x="253115" y="877821"/>
                    <a:pt x="258287" y="879545"/>
                    <a:pt x="258287" y="879545"/>
                  </a:cubicBezTo>
                  <a:cubicBezTo>
                    <a:pt x="273803" y="864029"/>
                    <a:pt x="296215" y="876097"/>
                    <a:pt x="313455" y="867477"/>
                  </a:cubicBezTo>
                  <a:cubicBezTo>
                    <a:pt x="330695" y="869201"/>
                    <a:pt x="334143" y="850237"/>
                    <a:pt x="344487" y="841617"/>
                  </a:cubicBezTo>
                  <a:lnTo>
                    <a:pt x="344487" y="841617"/>
                  </a:lnTo>
                  <a:cubicBezTo>
                    <a:pt x="346211" y="836445"/>
                    <a:pt x="349659" y="829549"/>
                    <a:pt x="351383" y="824377"/>
                  </a:cubicBezTo>
                  <a:cubicBezTo>
                    <a:pt x="344487" y="824377"/>
                    <a:pt x="339315" y="824377"/>
                    <a:pt x="332419" y="826101"/>
                  </a:cubicBezTo>
                  <a:cubicBezTo>
                    <a:pt x="337591" y="824377"/>
                    <a:pt x="344487" y="822653"/>
                    <a:pt x="351383" y="824377"/>
                  </a:cubicBezTo>
                  <a:cubicBezTo>
                    <a:pt x="356555" y="814033"/>
                    <a:pt x="363451" y="807137"/>
                    <a:pt x="375519" y="807137"/>
                  </a:cubicBezTo>
                  <a:cubicBezTo>
                    <a:pt x="375519" y="800241"/>
                    <a:pt x="378967" y="795069"/>
                    <a:pt x="384139" y="791621"/>
                  </a:cubicBezTo>
                  <a:cubicBezTo>
                    <a:pt x="378967" y="793345"/>
                    <a:pt x="375519" y="798517"/>
                    <a:pt x="375519" y="807137"/>
                  </a:cubicBezTo>
                  <a:cubicBezTo>
                    <a:pt x="385863" y="807137"/>
                    <a:pt x="391035" y="801965"/>
                    <a:pt x="391035" y="789897"/>
                  </a:cubicBezTo>
                  <a:cubicBezTo>
                    <a:pt x="391035" y="789897"/>
                    <a:pt x="391035" y="789897"/>
                    <a:pt x="389311" y="789897"/>
                  </a:cubicBezTo>
                  <a:cubicBezTo>
                    <a:pt x="389311" y="789897"/>
                    <a:pt x="389311" y="789897"/>
                    <a:pt x="391035" y="789897"/>
                  </a:cubicBezTo>
                  <a:cubicBezTo>
                    <a:pt x="394483" y="786449"/>
                    <a:pt x="396207" y="784725"/>
                    <a:pt x="399655" y="781277"/>
                  </a:cubicBezTo>
                  <a:cubicBezTo>
                    <a:pt x="399655" y="767485"/>
                    <a:pt x="399655" y="753693"/>
                    <a:pt x="399655" y="739901"/>
                  </a:cubicBezTo>
                  <a:cubicBezTo>
                    <a:pt x="399655" y="739901"/>
                    <a:pt x="399655" y="739901"/>
                    <a:pt x="399655" y="739901"/>
                  </a:cubicBezTo>
                  <a:cubicBezTo>
                    <a:pt x="399655" y="753693"/>
                    <a:pt x="399655" y="767485"/>
                    <a:pt x="399655" y="781277"/>
                  </a:cubicBezTo>
                  <a:cubicBezTo>
                    <a:pt x="401379" y="781277"/>
                    <a:pt x="404827" y="781277"/>
                    <a:pt x="406551" y="781277"/>
                  </a:cubicBezTo>
                  <a:cubicBezTo>
                    <a:pt x="404827" y="781277"/>
                    <a:pt x="401379" y="783001"/>
                    <a:pt x="399655" y="781277"/>
                  </a:cubicBezTo>
                  <a:cubicBezTo>
                    <a:pt x="396207" y="784725"/>
                    <a:pt x="394483" y="786449"/>
                    <a:pt x="391035" y="789897"/>
                  </a:cubicBezTo>
                  <a:cubicBezTo>
                    <a:pt x="391035" y="800241"/>
                    <a:pt x="385863" y="807137"/>
                    <a:pt x="375519" y="807137"/>
                  </a:cubicBezTo>
                  <a:cubicBezTo>
                    <a:pt x="363451" y="807137"/>
                    <a:pt x="356555" y="812309"/>
                    <a:pt x="351383" y="824377"/>
                  </a:cubicBezTo>
                  <a:cubicBezTo>
                    <a:pt x="349659" y="829549"/>
                    <a:pt x="346211" y="836445"/>
                    <a:pt x="344487" y="841617"/>
                  </a:cubicBezTo>
                  <a:lnTo>
                    <a:pt x="344487" y="841617"/>
                  </a:lnTo>
                  <a:cubicBezTo>
                    <a:pt x="344487" y="841617"/>
                    <a:pt x="344487" y="841617"/>
                    <a:pt x="344487" y="841617"/>
                  </a:cubicBezTo>
                  <a:cubicBezTo>
                    <a:pt x="334143" y="850237"/>
                    <a:pt x="330695" y="867477"/>
                    <a:pt x="313455" y="867477"/>
                  </a:cubicBezTo>
                  <a:cubicBezTo>
                    <a:pt x="311731" y="872649"/>
                    <a:pt x="311731" y="879545"/>
                    <a:pt x="308283" y="882993"/>
                  </a:cubicBezTo>
                  <a:cubicBezTo>
                    <a:pt x="273803" y="917472"/>
                    <a:pt x="237599" y="950228"/>
                    <a:pt x="213464" y="993328"/>
                  </a:cubicBezTo>
                  <a:cubicBezTo>
                    <a:pt x="213464" y="993328"/>
                    <a:pt x="213464" y="993328"/>
                    <a:pt x="213464" y="993328"/>
                  </a:cubicBezTo>
                  <a:cubicBezTo>
                    <a:pt x="239323" y="950228"/>
                    <a:pt x="273803" y="917472"/>
                    <a:pt x="308283" y="882993"/>
                  </a:cubicBezTo>
                  <a:close/>
                  <a:moveTo>
                    <a:pt x="210016" y="993328"/>
                  </a:moveTo>
                  <a:lnTo>
                    <a:pt x="210016" y="993328"/>
                  </a:lnTo>
                  <a:cubicBezTo>
                    <a:pt x="210016" y="995052"/>
                    <a:pt x="210016" y="995052"/>
                    <a:pt x="210016" y="996776"/>
                  </a:cubicBezTo>
                  <a:cubicBezTo>
                    <a:pt x="210016" y="996776"/>
                    <a:pt x="210016" y="995052"/>
                    <a:pt x="210016" y="993328"/>
                  </a:cubicBezTo>
                  <a:close/>
                  <a:moveTo>
                    <a:pt x="189328" y="1062288"/>
                  </a:moveTo>
                  <a:cubicBezTo>
                    <a:pt x="197948" y="1046772"/>
                    <a:pt x="208292" y="1031256"/>
                    <a:pt x="210016" y="1014016"/>
                  </a:cubicBezTo>
                  <a:cubicBezTo>
                    <a:pt x="208292" y="1031256"/>
                    <a:pt x="197948" y="1046772"/>
                    <a:pt x="189328" y="1062288"/>
                  </a:cubicBezTo>
                  <a:cubicBezTo>
                    <a:pt x="184156" y="1070908"/>
                    <a:pt x="178984" y="1077804"/>
                    <a:pt x="178984" y="1088148"/>
                  </a:cubicBezTo>
                  <a:cubicBezTo>
                    <a:pt x="182432" y="1088148"/>
                    <a:pt x="187604" y="1086424"/>
                    <a:pt x="191052" y="1084700"/>
                  </a:cubicBezTo>
                  <a:cubicBezTo>
                    <a:pt x="187604" y="1086424"/>
                    <a:pt x="184156" y="1088148"/>
                    <a:pt x="178984" y="1088148"/>
                  </a:cubicBezTo>
                  <a:cubicBezTo>
                    <a:pt x="177260" y="1076080"/>
                    <a:pt x="184156" y="1069184"/>
                    <a:pt x="189328" y="1062288"/>
                  </a:cubicBezTo>
                  <a:close/>
                  <a:moveTo>
                    <a:pt x="196224" y="1119180"/>
                  </a:moveTo>
                  <a:cubicBezTo>
                    <a:pt x="196224" y="1119180"/>
                    <a:pt x="194500" y="1119180"/>
                    <a:pt x="196224" y="1119180"/>
                  </a:cubicBezTo>
                  <a:cubicBezTo>
                    <a:pt x="191052" y="1120904"/>
                    <a:pt x="187604" y="1122628"/>
                    <a:pt x="185880" y="1126076"/>
                  </a:cubicBezTo>
                  <a:cubicBezTo>
                    <a:pt x="187604" y="1122628"/>
                    <a:pt x="191052" y="1120904"/>
                    <a:pt x="196224" y="1119180"/>
                  </a:cubicBezTo>
                  <a:cubicBezTo>
                    <a:pt x="194500" y="1119180"/>
                    <a:pt x="196224" y="1119180"/>
                    <a:pt x="196224" y="1119180"/>
                  </a:cubicBezTo>
                  <a:close/>
                  <a:moveTo>
                    <a:pt x="225532" y="1196759"/>
                  </a:moveTo>
                  <a:cubicBezTo>
                    <a:pt x="187604" y="1200207"/>
                    <a:pt x="154848" y="1222619"/>
                    <a:pt x="158296" y="1250203"/>
                  </a:cubicBezTo>
                  <a:cubicBezTo>
                    <a:pt x="160020" y="1269167"/>
                    <a:pt x="156572" y="1286407"/>
                    <a:pt x="153124" y="1303647"/>
                  </a:cubicBezTo>
                  <a:cubicBezTo>
                    <a:pt x="146228" y="1341575"/>
                    <a:pt x="153124" y="1384674"/>
                    <a:pt x="122092" y="1417430"/>
                  </a:cubicBezTo>
                  <a:cubicBezTo>
                    <a:pt x="123816" y="1417430"/>
                    <a:pt x="127264" y="1417430"/>
                    <a:pt x="128988" y="1417430"/>
                  </a:cubicBezTo>
                  <a:cubicBezTo>
                    <a:pt x="127264" y="1417430"/>
                    <a:pt x="123816" y="1417430"/>
                    <a:pt x="122092" y="1417430"/>
                  </a:cubicBezTo>
                  <a:lnTo>
                    <a:pt x="122092" y="1417430"/>
                  </a:lnTo>
                  <a:cubicBezTo>
                    <a:pt x="120368" y="1419154"/>
                    <a:pt x="120368" y="1422602"/>
                    <a:pt x="118644" y="1424326"/>
                  </a:cubicBezTo>
                  <a:cubicBezTo>
                    <a:pt x="120368" y="1422602"/>
                    <a:pt x="120368" y="1419154"/>
                    <a:pt x="122092" y="1417430"/>
                  </a:cubicBezTo>
                  <a:cubicBezTo>
                    <a:pt x="151400" y="1386399"/>
                    <a:pt x="146228" y="1343299"/>
                    <a:pt x="153124" y="1303647"/>
                  </a:cubicBezTo>
                  <a:cubicBezTo>
                    <a:pt x="156572" y="1286407"/>
                    <a:pt x="160020" y="1269167"/>
                    <a:pt x="158296" y="1250203"/>
                  </a:cubicBezTo>
                  <a:cubicBezTo>
                    <a:pt x="156572" y="1222619"/>
                    <a:pt x="189328" y="1200207"/>
                    <a:pt x="225532" y="1196759"/>
                  </a:cubicBezTo>
                  <a:close/>
                  <a:moveTo>
                    <a:pt x="139332" y="1467426"/>
                  </a:moveTo>
                  <a:lnTo>
                    <a:pt x="139332" y="1467426"/>
                  </a:lnTo>
                  <a:lnTo>
                    <a:pt x="139332" y="1467426"/>
                  </a:lnTo>
                  <a:cubicBezTo>
                    <a:pt x="137608" y="1498458"/>
                    <a:pt x="151400" y="1531214"/>
                    <a:pt x="134160" y="1563970"/>
                  </a:cubicBezTo>
                  <a:cubicBezTo>
                    <a:pt x="132436" y="1569142"/>
                    <a:pt x="132436" y="1572590"/>
                    <a:pt x="135884" y="1574314"/>
                  </a:cubicBezTo>
                  <a:cubicBezTo>
                    <a:pt x="132436" y="1572590"/>
                    <a:pt x="132436" y="1569142"/>
                    <a:pt x="134160" y="1563970"/>
                  </a:cubicBezTo>
                  <a:cubicBezTo>
                    <a:pt x="151400" y="1531214"/>
                    <a:pt x="137608" y="1500182"/>
                    <a:pt x="139332" y="1467426"/>
                  </a:cubicBezTo>
                  <a:cubicBezTo>
                    <a:pt x="139332" y="1462254"/>
                    <a:pt x="139332" y="1455358"/>
                    <a:pt x="139332" y="1450186"/>
                  </a:cubicBezTo>
                  <a:lnTo>
                    <a:pt x="139332" y="1450186"/>
                  </a:lnTo>
                  <a:cubicBezTo>
                    <a:pt x="142780" y="1439842"/>
                    <a:pt x="144504" y="1427774"/>
                    <a:pt x="147952" y="1417430"/>
                  </a:cubicBezTo>
                  <a:lnTo>
                    <a:pt x="147952" y="1417430"/>
                  </a:lnTo>
                  <a:cubicBezTo>
                    <a:pt x="144504" y="1427774"/>
                    <a:pt x="142780" y="1439842"/>
                    <a:pt x="139332" y="1450186"/>
                  </a:cubicBezTo>
                  <a:cubicBezTo>
                    <a:pt x="139332" y="1457082"/>
                    <a:pt x="139332" y="1462254"/>
                    <a:pt x="139332" y="1467426"/>
                  </a:cubicBezTo>
                  <a:close/>
                  <a:moveTo>
                    <a:pt x="99680" y="1369159"/>
                  </a:moveTo>
                  <a:cubicBezTo>
                    <a:pt x="99680" y="1365711"/>
                    <a:pt x="99680" y="1362263"/>
                    <a:pt x="96232" y="1358815"/>
                  </a:cubicBezTo>
                  <a:cubicBezTo>
                    <a:pt x="87612" y="1348471"/>
                    <a:pt x="82440" y="1336403"/>
                    <a:pt x="82440" y="1324335"/>
                  </a:cubicBezTo>
                  <a:cubicBezTo>
                    <a:pt x="82440" y="1336403"/>
                    <a:pt x="87612" y="1346747"/>
                    <a:pt x="96232" y="1358815"/>
                  </a:cubicBezTo>
                  <a:cubicBezTo>
                    <a:pt x="94508" y="1331231"/>
                    <a:pt x="113472" y="1308819"/>
                    <a:pt x="113472" y="1281235"/>
                  </a:cubicBezTo>
                  <a:lnTo>
                    <a:pt x="113472" y="1281235"/>
                  </a:lnTo>
                  <a:cubicBezTo>
                    <a:pt x="113472" y="1281235"/>
                    <a:pt x="111748" y="1281235"/>
                    <a:pt x="111748" y="1281235"/>
                  </a:cubicBezTo>
                  <a:cubicBezTo>
                    <a:pt x="111748" y="1281235"/>
                    <a:pt x="113472" y="1281235"/>
                    <a:pt x="113472" y="1281235"/>
                  </a:cubicBezTo>
                  <a:cubicBezTo>
                    <a:pt x="116920" y="1281235"/>
                    <a:pt x="118644" y="1281235"/>
                    <a:pt x="122092" y="1281235"/>
                  </a:cubicBezTo>
                  <a:cubicBezTo>
                    <a:pt x="125540" y="1289855"/>
                    <a:pt x="125540" y="1298475"/>
                    <a:pt x="125540" y="1308819"/>
                  </a:cubicBezTo>
                  <a:cubicBezTo>
                    <a:pt x="125540" y="1298475"/>
                    <a:pt x="123816" y="1289855"/>
                    <a:pt x="122092" y="1281235"/>
                  </a:cubicBezTo>
                  <a:cubicBezTo>
                    <a:pt x="118644" y="1281235"/>
                    <a:pt x="116920" y="1281235"/>
                    <a:pt x="113472" y="1281235"/>
                  </a:cubicBezTo>
                  <a:lnTo>
                    <a:pt x="113472" y="1281235"/>
                  </a:lnTo>
                  <a:cubicBezTo>
                    <a:pt x="113472" y="1308819"/>
                    <a:pt x="94508" y="1331231"/>
                    <a:pt x="96232" y="1358815"/>
                  </a:cubicBezTo>
                  <a:cubicBezTo>
                    <a:pt x="101404" y="1362263"/>
                    <a:pt x="101404" y="1365711"/>
                    <a:pt x="99680" y="1369159"/>
                  </a:cubicBezTo>
                  <a:close/>
                  <a:moveTo>
                    <a:pt x="89336" y="1458806"/>
                  </a:moveTo>
                  <a:lnTo>
                    <a:pt x="89336" y="1458806"/>
                  </a:lnTo>
                  <a:cubicBezTo>
                    <a:pt x="91060" y="1448462"/>
                    <a:pt x="92784" y="1436394"/>
                    <a:pt x="91060" y="1426050"/>
                  </a:cubicBezTo>
                  <a:lnTo>
                    <a:pt x="91060" y="1426050"/>
                  </a:lnTo>
                  <a:cubicBezTo>
                    <a:pt x="92784" y="1436394"/>
                    <a:pt x="91060" y="1446738"/>
                    <a:pt x="89336" y="1458806"/>
                  </a:cubicBezTo>
                  <a:close/>
                  <a:moveTo>
                    <a:pt x="92784" y="1669133"/>
                  </a:moveTo>
                  <a:cubicBezTo>
                    <a:pt x="92784" y="1672581"/>
                    <a:pt x="92784" y="1676029"/>
                    <a:pt x="92784" y="1679477"/>
                  </a:cubicBezTo>
                  <a:cubicBezTo>
                    <a:pt x="92784" y="1679477"/>
                    <a:pt x="92784" y="1679477"/>
                    <a:pt x="92784" y="1679477"/>
                  </a:cubicBezTo>
                  <a:cubicBezTo>
                    <a:pt x="91060" y="1676029"/>
                    <a:pt x="91060" y="1672581"/>
                    <a:pt x="92784" y="1669133"/>
                  </a:cubicBezTo>
                  <a:close/>
                  <a:moveTo>
                    <a:pt x="89336" y="1458806"/>
                  </a:moveTo>
                  <a:cubicBezTo>
                    <a:pt x="78992" y="1462254"/>
                    <a:pt x="75544" y="1469150"/>
                    <a:pt x="72096" y="1477770"/>
                  </a:cubicBezTo>
                  <a:cubicBezTo>
                    <a:pt x="75544" y="1469150"/>
                    <a:pt x="80716" y="1462254"/>
                    <a:pt x="89336" y="1458806"/>
                  </a:cubicBezTo>
                  <a:close/>
                  <a:moveTo>
                    <a:pt x="144504" y="1220895"/>
                  </a:moveTo>
                  <a:cubicBezTo>
                    <a:pt x="144504" y="1219171"/>
                    <a:pt x="142780" y="1215723"/>
                    <a:pt x="139332" y="1213999"/>
                  </a:cubicBezTo>
                  <a:cubicBezTo>
                    <a:pt x="139332" y="1213999"/>
                    <a:pt x="139332" y="1212275"/>
                    <a:pt x="139332" y="1212275"/>
                  </a:cubicBezTo>
                  <a:cubicBezTo>
                    <a:pt x="139332" y="1212275"/>
                    <a:pt x="139332" y="1213999"/>
                    <a:pt x="139332" y="1213999"/>
                  </a:cubicBezTo>
                  <a:cubicBezTo>
                    <a:pt x="142780" y="1217447"/>
                    <a:pt x="144504" y="1219171"/>
                    <a:pt x="144504" y="1220895"/>
                  </a:cubicBezTo>
                  <a:close/>
                  <a:moveTo>
                    <a:pt x="146228" y="1095044"/>
                  </a:moveTo>
                  <a:cubicBezTo>
                    <a:pt x="146228" y="1095044"/>
                    <a:pt x="146228" y="1095044"/>
                    <a:pt x="146228" y="1095044"/>
                  </a:cubicBezTo>
                  <a:cubicBezTo>
                    <a:pt x="147952" y="1091596"/>
                    <a:pt x="151400" y="1089872"/>
                    <a:pt x="153124" y="1086424"/>
                  </a:cubicBezTo>
                  <a:cubicBezTo>
                    <a:pt x="153124" y="1086424"/>
                    <a:pt x="153124" y="1086424"/>
                    <a:pt x="153124" y="1086424"/>
                  </a:cubicBezTo>
                  <a:cubicBezTo>
                    <a:pt x="151400" y="1089872"/>
                    <a:pt x="149676" y="1091596"/>
                    <a:pt x="146228" y="1095044"/>
                  </a:cubicBezTo>
                  <a:cubicBezTo>
                    <a:pt x="122092" y="1138144"/>
                    <a:pt x="118644" y="1186415"/>
                    <a:pt x="115196" y="1234687"/>
                  </a:cubicBezTo>
                  <a:cubicBezTo>
                    <a:pt x="115196" y="1239859"/>
                    <a:pt x="111748" y="1245031"/>
                    <a:pt x="106576" y="1248479"/>
                  </a:cubicBezTo>
                  <a:cubicBezTo>
                    <a:pt x="106576" y="1251927"/>
                    <a:pt x="106576" y="1255375"/>
                    <a:pt x="106576" y="1260547"/>
                  </a:cubicBezTo>
                  <a:cubicBezTo>
                    <a:pt x="106576" y="1257099"/>
                    <a:pt x="106576" y="1253651"/>
                    <a:pt x="106576" y="1248479"/>
                  </a:cubicBezTo>
                  <a:cubicBezTo>
                    <a:pt x="104852" y="1243307"/>
                    <a:pt x="103128" y="1239859"/>
                    <a:pt x="101404" y="1234687"/>
                  </a:cubicBezTo>
                  <a:cubicBezTo>
                    <a:pt x="103128" y="1239859"/>
                    <a:pt x="104852" y="1243307"/>
                    <a:pt x="106576" y="1248479"/>
                  </a:cubicBezTo>
                  <a:cubicBezTo>
                    <a:pt x="110024" y="1245031"/>
                    <a:pt x="113472" y="1239859"/>
                    <a:pt x="115196" y="1234687"/>
                  </a:cubicBezTo>
                  <a:cubicBezTo>
                    <a:pt x="118644" y="1186415"/>
                    <a:pt x="122092" y="1138144"/>
                    <a:pt x="146228" y="1095044"/>
                  </a:cubicBezTo>
                  <a:close/>
                  <a:moveTo>
                    <a:pt x="70372" y="1107112"/>
                  </a:moveTo>
                  <a:cubicBezTo>
                    <a:pt x="82440" y="1079528"/>
                    <a:pt x="92784" y="1051944"/>
                    <a:pt x="108300" y="1027808"/>
                  </a:cubicBezTo>
                  <a:cubicBezTo>
                    <a:pt x="92784" y="1051944"/>
                    <a:pt x="80716" y="1079528"/>
                    <a:pt x="70372" y="1107112"/>
                  </a:cubicBezTo>
                  <a:cubicBezTo>
                    <a:pt x="68648" y="1112284"/>
                    <a:pt x="68648" y="1119180"/>
                    <a:pt x="65200" y="1122628"/>
                  </a:cubicBezTo>
                  <a:cubicBezTo>
                    <a:pt x="68648" y="1119180"/>
                    <a:pt x="68648" y="1112284"/>
                    <a:pt x="70372" y="1107112"/>
                  </a:cubicBezTo>
                  <a:close/>
                  <a:moveTo>
                    <a:pt x="72096" y="1567418"/>
                  </a:moveTo>
                  <a:cubicBezTo>
                    <a:pt x="66924" y="1553626"/>
                    <a:pt x="49684" y="1536386"/>
                    <a:pt x="68648" y="1519146"/>
                  </a:cubicBezTo>
                  <a:cubicBezTo>
                    <a:pt x="68648" y="1517422"/>
                    <a:pt x="68648" y="1517422"/>
                    <a:pt x="68648" y="1515698"/>
                  </a:cubicBezTo>
                  <a:cubicBezTo>
                    <a:pt x="68648" y="1517422"/>
                    <a:pt x="68648" y="1517422"/>
                    <a:pt x="68648" y="1519146"/>
                  </a:cubicBezTo>
                  <a:cubicBezTo>
                    <a:pt x="75544" y="1526042"/>
                    <a:pt x="80716" y="1534662"/>
                    <a:pt x="84164" y="1543282"/>
                  </a:cubicBezTo>
                  <a:cubicBezTo>
                    <a:pt x="80716" y="1534662"/>
                    <a:pt x="75544" y="1527766"/>
                    <a:pt x="68648" y="1519146"/>
                  </a:cubicBezTo>
                  <a:cubicBezTo>
                    <a:pt x="49684" y="1536386"/>
                    <a:pt x="66924" y="1553626"/>
                    <a:pt x="72096" y="1567418"/>
                  </a:cubicBezTo>
                  <a:close/>
                  <a:moveTo>
                    <a:pt x="92784" y="1705337"/>
                  </a:moveTo>
                  <a:cubicBezTo>
                    <a:pt x="91060" y="1707061"/>
                    <a:pt x="91060" y="1707061"/>
                    <a:pt x="89336" y="1708785"/>
                  </a:cubicBezTo>
                  <a:cubicBezTo>
                    <a:pt x="91060" y="1707061"/>
                    <a:pt x="91060" y="1705337"/>
                    <a:pt x="92784" y="1705337"/>
                  </a:cubicBezTo>
                  <a:lnTo>
                    <a:pt x="92784" y="1705337"/>
                  </a:lnTo>
                  <a:close/>
                  <a:moveTo>
                    <a:pt x="99680" y="1739817"/>
                  </a:moveTo>
                  <a:cubicBezTo>
                    <a:pt x="99680" y="1736369"/>
                    <a:pt x="99680" y="1734645"/>
                    <a:pt x="99680" y="1731197"/>
                  </a:cubicBezTo>
                  <a:cubicBezTo>
                    <a:pt x="99680" y="1731197"/>
                    <a:pt x="99680" y="1731197"/>
                    <a:pt x="99680" y="1731197"/>
                  </a:cubicBezTo>
                  <a:cubicBezTo>
                    <a:pt x="99680" y="1727749"/>
                    <a:pt x="101404" y="1724301"/>
                    <a:pt x="101404" y="1720853"/>
                  </a:cubicBezTo>
                  <a:cubicBezTo>
                    <a:pt x="99680" y="1713957"/>
                    <a:pt x="99680" y="1707061"/>
                    <a:pt x="92784" y="1703613"/>
                  </a:cubicBezTo>
                  <a:cubicBezTo>
                    <a:pt x="92784" y="1703613"/>
                    <a:pt x="92784" y="1703613"/>
                    <a:pt x="92784" y="1703613"/>
                  </a:cubicBezTo>
                  <a:lnTo>
                    <a:pt x="92784" y="1703613"/>
                  </a:lnTo>
                  <a:cubicBezTo>
                    <a:pt x="99680" y="1707061"/>
                    <a:pt x="99680" y="1713957"/>
                    <a:pt x="101404" y="1720853"/>
                  </a:cubicBezTo>
                  <a:cubicBezTo>
                    <a:pt x="101404" y="1720853"/>
                    <a:pt x="101404" y="1720853"/>
                    <a:pt x="101404" y="1720853"/>
                  </a:cubicBezTo>
                  <a:cubicBezTo>
                    <a:pt x="101404" y="1724301"/>
                    <a:pt x="99680" y="1727749"/>
                    <a:pt x="99680" y="1731197"/>
                  </a:cubicBezTo>
                  <a:cubicBezTo>
                    <a:pt x="99680" y="1734645"/>
                    <a:pt x="99680" y="1736369"/>
                    <a:pt x="99680" y="1739817"/>
                  </a:cubicBezTo>
                  <a:close/>
                  <a:moveTo>
                    <a:pt x="108300" y="1682925"/>
                  </a:moveTo>
                  <a:cubicBezTo>
                    <a:pt x="108300" y="1679477"/>
                    <a:pt x="108300" y="1676029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ubicBezTo>
                    <a:pt x="108300" y="1674305"/>
                    <a:pt x="108300" y="1679477"/>
                    <a:pt x="108300" y="1682925"/>
                  </a:cubicBezTo>
                  <a:close/>
                  <a:moveTo>
                    <a:pt x="108300" y="1670857"/>
                  </a:moveTo>
                  <a:cubicBezTo>
                    <a:pt x="116920" y="1670857"/>
                    <a:pt x="122092" y="1674305"/>
                    <a:pt x="128988" y="1677753"/>
                  </a:cubicBezTo>
                  <a:cubicBezTo>
                    <a:pt x="122092" y="1674305"/>
                    <a:pt x="116920" y="1670857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lose/>
                  <a:moveTo>
                    <a:pt x="123816" y="1769125"/>
                  </a:moveTo>
                  <a:cubicBezTo>
                    <a:pt x="122092" y="1765677"/>
                    <a:pt x="122092" y="1762229"/>
                    <a:pt x="120368" y="1760505"/>
                  </a:cubicBezTo>
                  <a:cubicBezTo>
                    <a:pt x="122092" y="1762229"/>
                    <a:pt x="123816" y="1765677"/>
                    <a:pt x="123816" y="1769125"/>
                  </a:cubicBezTo>
                  <a:cubicBezTo>
                    <a:pt x="125540" y="1776021"/>
                    <a:pt x="127264" y="1781193"/>
                    <a:pt x="130712" y="1788089"/>
                  </a:cubicBezTo>
                  <a:cubicBezTo>
                    <a:pt x="127264" y="1781193"/>
                    <a:pt x="125540" y="1774297"/>
                    <a:pt x="123816" y="1769125"/>
                  </a:cubicBezTo>
                  <a:close/>
                  <a:moveTo>
                    <a:pt x="130712" y="1731197"/>
                  </a:moveTo>
                  <a:cubicBezTo>
                    <a:pt x="130712" y="1722577"/>
                    <a:pt x="132436" y="1710509"/>
                    <a:pt x="123816" y="1708785"/>
                  </a:cubicBezTo>
                  <a:cubicBezTo>
                    <a:pt x="113472" y="1705337"/>
                    <a:pt x="110024" y="1700165"/>
                    <a:pt x="108300" y="1693269"/>
                  </a:cubicBezTo>
                  <a:cubicBezTo>
                    <a:pt x="110024" y="1700165"/>
                    <a:pt x="115196" y="1705337"/>
                    <a:pt x="123816" y="1708785"/>
                  </a:cubicBezTo>
                  <a:cubicBezTo>
                    <a:pt x="134160" y="1710509"/>
                    <a:pt x="130712" y="1722577"/>
                    <a:pt x="130712" y="1731197"/>
                  </a:cubicBezTo>
                  <a:lnTo>
                    <a:pt x="130712" y="1731197"/>
                  </a:lnTo>
                  <a:cubicBezTo>
                    <a:pt x="142780" y="1738093"/>
                    <a:pt x="134160" y="1757057"/>
                    <a:pt x="146228" y="1763953"/>
                  </a:cubicBezTo>
                  <a:cubicBezTo>
                    <a:pt x="146228" y="1763953"/>
                    <a:pt x="146228" y="1763953"/>
                    <a:pt x="146228" y="1763953"/>
                  </a:cubicBezTo>
                  <a:lnTo>
                    <a:pt x="146228" y="1763953"/>
                  </a:lnTo>
                  <a:cubicBezTo>
                    <a:pt x="146228" y="1765677"/>
                    <a:pt x="146228" y="1767401"/>
                    <a:pt x="146228" y="1767401"/>
                  </a:cubicBezTo>
                  <a:cubicBezTo>
                    <a:pt x="146228" y="1765677"/>
                    <a:pt x="146228" y="1763953"/>
                    <a:pt x="146228" y="1763953"/>
                  </a:cubicBezTo>
                  <a:cubicBezTo>
                    <a:pt x="134160" y="1757057"/>
                    <a:pt x="144504" y="1738093"/>
                    <a:pt x="130712" y="1731197"/>
                  </a:cubicBezTo>
                  <a:lnTo>
                    <a:pt x="130712" y="1731197"/>
                  </a:lnTo>
                  <a:close/>
                  <a:moveTo>
                    <a:pt x="354831" y="2446654"/>
                  </a:moveTo>
                  <a:cubicBezTo>
                    <a:pt x="353107" y="2419070"/>
                    <a:pt x="334143" y="2391486"/>
                    <a:pt x="318627" y="2365626"/>
                  </a:cubicBezTo>
                  <a:cubicBezTo>
                    <a:pt x="308283" y="2348386"/>
                    <a:pt x="303111" y="2334594"/>
                    <a:pt x="306559" y="2312183"/>
                  </a:cubicBezTo>
                  <a:cubicBezTo>
                    <a:pt x="313455" y="2267359"/>
                    <a:pt x="299663" y="2231155"/>
                    <a:pt x="256563" y="2210467"/>
                  </a:cubicBezTo>
                  <a:cubicBezTo>
                    <a:pt x="242771" y="2203571"/>
                    <a:pt x="225532" y="2191503"/>
                    <a:pt x="230703" y="2172539"/>
                  </a:cubicBezTo>
                  <a:cubicBezTo>
                    <a:pt x="237599" y="2146679"/>
                    <a:pt x="225532" y="2131163"/>
                    <a:pt x="208292" y="2120819"/>
                  </a:cubicBezTo>
                  <a:cubicBezTo>
                    <a:pt x="192776" y="2110475"/>
                    <a:pt x="196224" y="2100131"/>
                    <a:pt x="194500" y="2084616"/>
                  </a:cubicBezTo>
                  <a:cubicBezTo>
                    <a:pt x="189328" y="2044964"/>
                    <a:pt x="196224" y="2001864"/>
                    <a:pt x="168640" y="1969108"/>
                  </a:cubicBezTo>
                  <a:cubicBezTo>
                    <a:pt x="161744" y="1960488"/>
                    <a:pt x="154848" y="1946696"/>
                    <a:pt x="156572" y="1934628"/>
                  </a:cubicBezTo>
                  <a:cubicBezTo>
                    <a:pt x="160020" y="1894976"/>
                    <a:pt x="149676" y="1857048"/>
                    <a:pt x="146228" y="1817397"/>
                  </a:cubicBezTo>
                  <a:cubicBezTo>
                    <a:pt x="134160" y="1819121"/>
                    <a:pt x="130712" y="1827741"/>
                    <a:pt x="132436" y="1838085"/>
                  </a:cubicBezTo>
                  <a:cubicBezTo>
                    <a:pt x="132436" y="1838085"/>
                    <a:pt x="132436" y="1838085"/>
                    <a:pt x="132436" y="1838085"/>
                  </a:cubicBezTo>
                  <a:cubicBezTo>
                    <a:pt x="132436" y="1827741"/>
                    <a:pt x="135884" y="1819121"/>
                    <a:pt x="146228" y="1817397"/>
                  </a:cubicBezTo>
                  <a:lnTo>
                    <a:pt x="146228" y="1817397"/>
                  </a:lnTo>
                  <a:cubicBezTo>
                    <a:pt x="146228" y="1812225"/>
                    <a:pt x="146228" y="1807053"/>
                    <a:pt x="144504" y="1801881"/>
                  </a:cubicBezTo>
                  <a:lnTo>
                    <a:pt x="144504" y="1801881"/>
                  </a:lnTo>
                  <a:cubicBezTo>
                    <a:pt x="146228" y="1801881"/>
                    <a:pt x="147952" y="1801881"/>
                    <a:pt x="147952" y="1800157"/>
                  </a:cubicBezTo>
                  <a:lnTo>
                    <a:pt x="147952" y="1800157"/>
                  </a:lnTo>
                  <a:cubicBezTo>
                    <a:pt x="147952" y="1800157"/>
                    <a:pt x="147952" y="1800157"/>
                    <a:pt x="147952" y="1800157"/>
                  </a:cubicBezTo>
                  <a:cubicBezTo>
                    <a:pt x="146228" y="1800157"/>
                    <a:pt x="144504" y="1800157"/>
                    <a:pt x="144504" y="1801881"/>
                  </a:cubicBezTo>
                  <a:cubicBezTo>
                    <a:pt x="144504" y="1807053"/>
                    <a:pt x="144504" y="1812225"/>
                    <a:pt x="146228" y="1817397"/>
                  </a:cubicBezTo>
                  <a:cubicBezTo>
                    <a:pt x="149676" y="1857048"/>
                    <a:pt x="158296" y="1894976"/>
                    <a:pt x="156572" y="1934628"/>
                  </a:cubicBezTo>
                  <a:cubicBezTo>
                    <a:pt x="154848" y="1948420"/>
                    <a:pt x="161744" y="1960488"/>
                    <a:pt x="168640" y="1969108"/>
                  </a:cubicBezTo>
                  <a:cubicBezTo>
                    <a:pt x="196224" y="2003588"/>
                    <a:pt x="189328" y="2046688"/>
                    <a:pt x="194500" y="2084616"/>
                  </a:cubicBezTo>
                  <a:cubicBezTo>
                    <a:pt x="196224" y="2100131"/>
                    <a:pt x="192776" y="2110475"/>
                    <a:pt x="208292" y="2120819"/>
                  </a:cubicBezTo>
                  <a:cubicBezTo>
                    <a:pt x="225532" y="2131163"/>
                    <a:pt x="237599" y="2146679"/>
                    <a:pt x="230703" y="2172539"/>
                  </a:cubicBezTo>
                  <a:cubicBezTo>
                    <a:pt x="225532" y="2191503"/>
                    <a:pt x="242771" y="2203571"/>
                    <a:pt x="256563" y="2210467"/>
                  </a:cubicBezTo>
                  <a:cubicBezTo>
                    <a:pt x="299663" y="2231155"/>
                    <a:pt x="313455" y="2267359"/>
                    <a:pt x="306559" y="2312183"/>
                  </a:cubicBezTo>
                  <a:cubicBezTo>
                    <a:pt x="303111" y="2334594"/>
                    <a:pt x="308283" y="2348386"/>
                    <a:pt x="318627" y="2365626"/>
                  </a:cubicBezTo>
                  <a:cubicBezTo>
                    <a:pt x="334143" y="2391486"/>
                    <a:pt x="353107" y="2419070"/>
                    <a:pt x="354831" y="2446654"/>
                  </a:cubicBezTo>
                  <a:cubicBezTo>
                    <a:pt x="358279" y="2493202"/>
                    <a:pt x="378967" y="2525958"/>
                    <a:pt x="408275" y="2555266"/>
                  </a:cubicBezTo>
                  <a:cubicBezTo>
                    <a:pt x="378967" y="2525958"/>
                    <a:pt x="356555" y="2493202"/>
                    <a:pt x="354831" y="2446654"/>
                  </a:cubicBezTo>
                  <a:close/>
                  <a:moveTo>
                    <a:pt x="403103" y="2427690"/>
                  </a:moveTo>
                  <a:cubicBezTo>
                    <a:pt x="404827" y="2432862"/>
                    <a:pt x="404827" y="2436310"/>
                    <a:pt x="404827" y="2441482"/>
                  </a:cubicBezTo>
                  <a:lnTo>
                    <a:pt x="404827" y="2441482"/>
                  </a:lnTo>
                  <a:cubicBezTo>
                    <a:pt x="404827" y="2438034"/>
                    <a:pt x="404827" y="2432862"/>
                    <a:pt x="403103" y="2427690"/>
                  </a:cubicBezTo>
                  <a:close/>
                  <a:moveTo>
                    <a:pt x="396207" y="2400106"/>
                  </a:moveTo>
                  <a:cubicBezTo>
                    <a:pt x="396207" y="2403554"/>
                    <a:pt x="396207" y="2405278"/>
                    <a:pt x="397931" y="2408726"/>
                  </a:cubicBezTo>
                  <a:cubicBezTo>
                    <a:pt x="396207" y="2405278"/>
                    <a:pt x="396207" y="2403554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408275" y="2400106"/>
                    <a:pt x="416895" y="2393210"/>
                    <a:pt x="420343" y="2381142"/>
                  </a:cubicBezTo>
                  <a:cubicBezTo>
                    <a:pt x="432411" y="2346662"/>
                    <a:pt x="458270" y="2346662"/>
                    <a:pt x="485854" y="2350110"/>
                  </a:cubicBezTo>
                  <a:cubicBezTo>
                    <a:pt x="503094" y="2353558"/>
                    <a:pt x="522058" y="2360454"/>
                    <a:pt x="539298" y="2365626"/>
                  </a:cubicBezTo>
                  <a:cubicBezTo>
                    <a:pt x="551366" y="2358730"/>
                    <a:pt x="565158" y="2355282"/>
                    <a:pt x="578950" y="2357006"/>
                  </a:cubicBezTo>
                  <a:cubicBezTo>
                    <a:pt x="578950" y="2357006"/>
                    <a:pt x="578950" y="2357006"/>
                    <a:pt x="578950" y="2357006"/>
                  </a:cubicBezTo>
                  <a:cubicBezTo>
                    <a:pt x="565158" y="2357006"/>
                    <a:pt x="551366" y="2358730"/>
                    <a:pt x="539298" y="2365626"/>
                  </a:cubicBezTo>
                  <a:cubicBezTo>
                    <a:pt x="522058" y="2360454"/>
                    <a:pt x="504818" y="2351834"/>
                    <a:pt x="485854" y="2350110"/>
                  </a:cubicBezTo>
                  <a:cubicBezTo>
                    <a:pt x="458270" y="2346662"/>
                    <a:pt x="432411" y="2346662"/>
                    <a:pt x="420343" y="2381142"/>
                  </a:cubicBezTo>
                  <a:cubicBezTo>
                    <a:pt x="416895" y="2393210"/>
                    <a:pt x="408275" y="2400106"/>
                    <a:pt x="396207" y="2400106"/>
                  </a:cubicBezTo>
                  <a:close/>
                  <a:moveTo>
                    <a:pt x="442755" y="2517338"/>
                  </a:moveTo>
                  <a:cubicBezTo>
                    <a:pt x="428963" y="2505270"/>
                    <a:pt x="425515" y="2489754"/>
                    <a:pt x="420343" y="2472514"/>
                  </a:cubicBezTo>
                  <a:cubicBezTo>
                    <a:pt x="425515" y="2489754"/>
                    <a:pt x="428963" y="2505270"/>
                    <a:pt x="442755" y="2517338"/>
                  </a:cubicBezTo>
                  <a:cubicBezTo>
                    <a:pt x="442755" y="2517338"/>
                    <a:pt x="442755" y="2520786"/>
                    <a:pt x="442755" y="2520786"/>
                  </a:cubicBezTo>
                  <a:cubicBezTo>
                    <a:pt x="441031" y="2525958"/>
                    <a:pt x="441031" y="2529406"/>
                    <a:pt x="441031" y="2534577"/>
                  </a:cubicBezTo>
                  <a:cubicBezTo>
                    <a:pt x="441031" y="2531130"/>
                    <a:pt x="441031" y="2525958"/>
                    <a:pt x="442755" y="2520786"/>
                  </a:cubicBezTo>
                  <a:cubicBezTo>
                    <a:pt x="442755" y="2520786"/>
                    <a:pt x="442755" y="2517338"/>
                    <a:pt x="442755" y="2517338"/>
                  </a:cubicBezTo>
                  <a:close/>
                  <a:moveTo>
                    <a:pt x="427239" y="2594917"/>
                  </a:moveTo>
                  <a:cubicBezTo>
                    <a:pt x="427239" y="2594917"/>
                    <a:pt x="427239" y="2594917"/>
                    <a:pt x="427239" y="2594917"/>
                  </a:cubicBezTo>
                  <a:cubicBezTo>
                    <a:pt x="430687" y="2579401"/>
                    <a:pt x="416895" y="2572506"/>
                    <a:pt x="413447" y="2560437"/>
                  </a:cubicBezTo>
                  <a:cubicBezTo>
                    <a:pt x="416895" y="2572506"/>
                    <a:pt x="430687" y="2579401"/>
                    <a:pt x="427239" y="2594917"/>
                  </a:cubicBezTo>
                  <a:close/>
                  <a:moveTo>
                    <a:pt x="444479" y="2612157"/>
                  </a:moveTo>
                  <a:cubicBezTo>
                    <a:pt x="441031" y="2608709"/>
                    <a:pt x="439307" y="2605261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9307" y="2605261"/>
                    <a:pt x="441031" y="2608709"/>
                    <a:pt x="444479" y="2612157"/>
                  </a:cubicBezTo>
                  <a:cubicBezTo>
                    <a:pt x="446203" y="2613881"/>
                    <a:pt x="446203" y="2615605"/>
                    <a:pt x="447927" y="2617329"/>
                  </a:cubicBezTo>
                  <a:cubicBezTo>
                    <a:pt x="446203" y="2613881"/>
                    <a:pt x="446203" y="2613881"/>
                    <a:pt x="444479" y="2612157"/>
                  </a:cubicBezTo>
                  <a:close/>
                  <a:moveTo>
                    <a:pt x="842721" y="3044879"/>
                  </a:moveTo>
                  <a:cubicBezTo>
                    <a:pt x="853065" y="3069015"/>
                    <a:pt x="868581" y="3084531"/>
                    <a:pt x="887545" y="3093151"/>
                  </a:cubicBezTo>
                  <a:cubicBezTo>
                    <a:pt x="868581" y="3084531"/>
                    <a:pt x="853065" y="3069015"/>
                    <a:pt x="842721" y="3044879"/>
                  </a:cubicBezTo>
                  <a:cubicBezTo>
                    <a:pt x="837549" y="3036259"/>
                    <a:pt x="827205" y="3032811"/>
                    <a:pt x="818585" y="3027639"/>
                  </a:cubicBezTo>
                  <a:cubicBezTo>
                    <a:pt x="804793" y="3029364"/>
                    <a:pt x="792725" y="3022467"/>
                    <a:pt x="784105" y="3012124"/>
                  </a:cubicBezTo>
                  <a:cubicBezTo>
                    <a:pt x="766865" y="2989712"/>
                    <a:pt x="744453" y="2974196"/>
                    <a:pt x="723765" y="2958680"/>
                  </a:cubicBezTo>
                  <a:cubicBezTo>
                    <a:pt x="703077" y="2943164"/>
                    <a:pt x="682390" y="2929372"/>
                    <a:pt x="682390" y="2896616"/>
                  </a:cubicBezTo>
                  <a:cubicBezTo>
                    <a:pt x="682390" y="2882824"/>
                    <a:pt x="672046" y="2879376"/>
                    <a:pt x="659978" y="2875928"/>
                  </a:cubicBezTo>
                  <a:cubicBezTo>
                    <a:pt x="639290" y="2869032"/>
                    <a:pt x="616878" y="2862136"/>
                    <a:pt x="611706" y="2834552"/>
                  </a:cubicBezTo>
                  <a:cubicBezTo>
                    <a:pt x="608258" y="2825932"/>
                    <a:pt x="603086" y="2820760"/>
                    <a:pt x="596190" y="2817312"/>
                  </a:cubicBezTo>
                  <a:cubicBezTo>
                    <a:pt x="577226" y="2817312"/>
                    <a:pt x="559986" y="2806968"/>
                    <a:pt x="541022" y="2808692"/>
                  </a:cubicBezTo>
                  <a:cubicBezTo>
                    <a:pt x="559986" y="2806968"/>
                    <a:pt x="577226" y="2817312"/>
                    <a:pt x="596190" y="2817312"/>
                  </a:cubicBezTo>
                  <a:cubicBezTo>
                    <a:pt x="603086" y="2820760"/>
                    <a:pt x="608258" y="2825932"/>
                    <a:pt x="611706" y="2834552"/>
                  </a:cubicBezTo>
                  <a:cubicBezTo>
                    <a:pt x="622050" y="2834552"/>
                    <a:pt x="628946" y="2841448"/>
                    <a:pt x="635842" y="2846620"/>
                  </a:cubicBezTo>
                  <a:cubicBezTo>
                    <a:pt x="644462" y="2853516"/>
                    <a:pt x="653082" y="2853516"/>
                    <a:pt x="659978" y="2841448"/>
                  </a:cubicBezTo>
                  <a:lnTo>
                    <a:pt x="659978" y="2841448"/>
                  </a:lnTo>
                  <a:cubicBezTo>
                    <a:pt x="658254" y="2838000"/>
                    <a:pt x="654806" y="2836276"/>
                    <a:pt x="653082" y="2834552"/>
                  </a:cubicBezTo>
                  <a:cubicBezTo>
                    <a:pt x="656530" y="2836276"/>
                    <a:pt x="658254" y="2838000"/>
                    <a:pt x="659978" y="2841448"/>
                  </a:cubicBezTo>
                  <a:lnTo>
                    <a:pt x="659978" y="2841448"/>
                  </a:lnTo>
                  <a:cubicBezTo>
                    <a:pt x="653082" y="2851792"/>
                    <a:pt x="644462" y="2851792"/>
                    <a:pt x="635842" y="2846620"/>
                  </a:cubicBezTo>
                  <a:cubicBezTo>
                    <a:pt x="628946" y="2841448"/>
                    <a:pt x="622050" y="2834552"/>
                    <a:pt x="611706" y="2834552"/>
                  </a:cubicBezTo>
                  <a:cubicBezTo>
                    <a:pt x="616878" y="2862136"/>
                    <a:pt x="639290" y="2870756"/>
                    <a:pt x="659978" y="2875928"/>
                  </a:cubicBezTo>
                  <a:cubicBezTo>
                    <a:pt x="672046" y="2879376"/>
                    <a:pt x="682390" y="2882824"/>
                    <a:pt x="682390" y="2896616"/>
                  </a:cubicBezTo>
                  <a:cubicBezTo>
                    <a:pt x="682390" y="2929372"/>
                    <a:pt x="703077" y="2943164"/>
                    <a:pt x="723765" y="2958680"/>
                  </a:cubicBezTo>
                  <a:cubicBezTo>
                    <a:pt x="744453" y="2975920"/>
                    <a:pt x="766865" y="2991436"/>
                    <a:pt x="784105" y="3012124"/>
                  </a:cubicBezTo>
                  <a:cubicBezTo>
                    <a:pt x="792725" y="3024192"/>
                    <a:pt x="804793" y="3029364"/>
                    <a:pt x="818585" y="3027639"/>
                  </a:cubicBezTo>
                  <a:lnTo>
                    <a:pt x="818585" y="3027639"/>
                  </a:lnTo>
                  <a:cubicBezTo>
                    <a:pt x="827205" y="3032811"/>
                    <a:pt x="837549" y="3036259"/>
                    <a:pt x="842721" y="3044879"/>
                  </a:cubicBezTo>
                  <a:cubicBezTo>
                    <a:pt x="863409" y="3044879"/>
                    <a:pt x="877201" y="3065567"/>
                    <a:pt x="897889" y="3062119"/>
                  </a:cubicBezTo>
                  <a:cubicBezTo>
                    <a:pt x="897889" y="3062119"/>
                    <a:pt x="897889" y="3062119"/>
                    <a:pt x="897889" y="3062119"/>
                  </a:cubicBezTo>
                  <a:cubicBezTo>
                    <a:pt x="877201" y="3065567"/>
                    <a:pt x="863409" y="3044879"/>
                    <a:pt x="842721" y="3044879"/>
                  </a:cubicBezTo>
                  <a:close/>
                  <a:moveTo>
                    <a:pt x="544470" y="2782833"/>
                  </a:moveTo>
                  <a:cubicBezTo>
                    <a:pt x="559986" y="2788005"/>
                    <a:pt x="573778" y="2794900"/>
                    <a:pt x="589294" y="2796625"/>
                  </a:cubicBezTo>
                  <a:cubicBezTo>
                    <a:pt x="589294" y="2796625"/>
                    <a:pt x="589294" y="2796625"/>
                    <a:pt x="589294" y="2796625"/>
                  </a:cubicBezTo>
                  <a:cubicBezTo>
                    <a:pt x="591018" y="2796625"/>
                    <a:pt x="592742" y="2796625"/>
                    <a:pt x="596190" y="2796625"/>
                  </a:cubicBezTo>
                  <a:lnTo>
                    <a:pt x="596190" y="2796625"/>
                  </a:lnTo>
                  <a:cubicBezTo>
                    <a:pt x="599638" y="2796625"/>
                    <a:pt x="604810" y="2796625"/>
                    <a:pt x="608258" y="2796625"/>
                  </a:cubicBezTo>
                  <a:cubicBezTo>
                    <a:pt x="604810" y="2796625"/>
                    <a:pt x="599638" y="2796625"/>
                    <a:pt x="596190" y="2796625"/>
                  </a:cubicBezTo>
                  <a:cubicBezTo>
                    <a:pt x="596190" y="2796625"/>
                    <a:pt x="596190" y="2796625"/>
                    <a:pt x="596190" y="2796625"/>
                  </a:cubicBezTo>
                  <a:cubicBezTo>
                    <a:pt x="594466" y="2796625"/>
                    <a:pt x="592742" y="2796625"/>
                    <a:pt x="589294" y="2796625"/>
                  </a:cubicBezTo>
                  <a:cubicBezTo>
                    <a:pt x="573778" y="2796625"/>
                    <a:pt x="559986" y="2788005"/>
                    <a:pt x="544470" y="2782833"/>
                  </a:cubicBezTo>
                  <a:close/>
                  <a:moveTo>
                    <a:pt x="623774" y="2803520"/>
                  </a:moveTo>
                  <a:cubicBezTo>
                    <a:pt x="625498" y="2805245"/>
                    <a:pt x="628946" y="2808692"/>
                    <a:pt x="630670" y="2812140"/>
                  </a:cubicBezTo>
                  <a:cubicBezTo>
                    <a:pt x="635842" y="2820760"/>
                    <a:pt x="642738" y="2825932"/>
                    <a:pt x="651358" y="2831104"/>
                  </a:cubicBezTo>
                  <a:cubicBezTo>
                    <a:pt x="644462" y="2825932"/>
                    <a:pt x="635842" y="2820760"/>
                    <a:pt x="630670" y="2812140"/>
                  </a:cubicBezTo>
                  <a:cubicBezTo>
                    <a:pt x="628946" y="2808692"/>
                    <a:pt x="625498" y="2805245"/>
                    <a:pt x="623774" y="2803520"/>
                  </a:cubicBezTo>
                  <a:close/>
                  <a:moveTo>
                    <a:pt x="687562" y="2850068"/>
                  </a:moveTo>
                  <a:cubicBezTo>
                    <a:pt x="694457" y="2856964"/>
                    <a:pt x="701353" y="2865584"/>
                    <a:pt x="706525" y="2874204"/>
                  </a:cubicBezTo>
                  <a:cubicBezTo>
                    <a:pt x="708249" y="2874204"/>
                    <a:pt x="709973" y="2875928"/>
                    <a:pt x="711697" y="2875928"/>
                  </a:cubicBezTo>
                  <a:cubicBezTo>
                    <a:pt x="709973" y="2875928"/>
                    <a:pt x="708249" y="2874204"/>
                    <a:pt x="706525" y="2874204"/>
                  </a:cubicBezTo>
                  <a:cubicBezTo>
                    <a:pt x="701353" y="2865584"/>
                    <a:pt x="696182" y="2856964"/>
                    <a:pt x="687562" y="2850068"/>
                  </a:cubicBezTo>
                  <a:close/>
                  <a:moveTo>
                    <a:pt x="741005" y="2901788"/>
                  </a:moveTo>
                  <a:cubicBezTo>
                    <a:pt x="735833" y="2894892"/>
                    <a:pt x="730661" y="2886272"/>
                    <a:pt x="723765" y="2881100"/>
                  </a:cubicBezTo>
                  <a:cubicBezTo>
                    <a:pt x="728937" y="2886272"/>
                    <a:pt x="734109" y="2894892"/>
                    <a:pt x="741005" y="2901788"/>
                  </a:cubicBezTo>
                  <a:cubicBezTo>
                    <a:pt x="744453" y="2906960"/>
                    <a:pt x="749625" y="2912132"/>
                    <a:pt x="753073" y="2917304"/>
                  </a:cubicBezTo>
                  <a:cubicBezTo>
                    <a:pt x="747901" y="2912132"/>
                    <a:pt x="744453" y="2906960"/>
                    <a:pt x="741005" y="2901788"/>
                  </a:cubicBezTo>
                  <a:close/>
                  <a:moveTo>
                    <a:pt x="749625" y="2955232"/>
                  </a:moveTo>
                  <a:cubicBezTo>
                    <a:pt x="747901" y="2955232"/>
                    <a:pt x="744453" y="2953508"/>
                    <a:pt x="742729" y="2950060"/>
                  </a:cubicBezTo>
                  <a:cubicBezTo>
                    <a:pt x="744453" y="2953508"/>
                    <a:pt x="747901" y="2955232"/>
                    <a:pt x="749625" y="2955232"/>
                  </a:cubicBezTo>
                  <a:close/>
                  <a:moveTo>
                    <a:pt x="801345" y="2963852"/>
                  </a:moveTo>
                  <a:cubicBezTo>
                    <a:pt x="803069" y="2963852"/>
                    <a:pt x="803069" y="2965576"/>
                    <a:pt x="804793" y="2967300"/>
                  </a:cubicBezTo>
                  <a:cubicBezTo>
                    <a:pt x="811689" y="2984540"/>
                    <a:pt x="822033" y="2998332"/>
                    <a:pt x="834101" y="3010400"/>
                  </a:cubicBezTo>
                  <a:cubicBezTo>
                    <a:pt x="822033" y="2998332"/>
                    <a:pt x="811689" y="2984540"/>
                    <a:pt x="804793" y="2967300"/>
                  </a:cubicBezTo>
                  <a:cubicBezTo>
                    <a:pt x="803069" y="2965576"/>
                    <a:pt x="803069" y="2965576"/>
                    <a:pt x="801345" y="2963852"/>
                  </a:cubicBezTo>
                  <a:close/>
                  <a:moveTo>
                    <a:pt x="894441" y="3055223"/>
                  </a:moveTo>
                  <a:cubicBezTo>
                    <a:pt x="894441" y="3055223"/>
                    <a:pt x="894441" y="3055223"/>
                    <a:pt x="894441" y="3055223"/>
                  </a:cubicBezTo>
                  <a:cubicBezTo>
                    <a:pt x="896165" y="3055223"/>
                    <a:pt x="896165" y="3056947"/>
                    <a:pt x="896165" y="3058671"/>
                  </a:cubicBezTo>
                  <a:cubicBezTo>
                    <a:pt x="896165" y="3056947"/>
                    <a:pt x="896165" y="3055223"/>
                    <a:pt x="894441" y="3055223"/>
                  </a:cubicBezTo>
                  <a:close/>
                  <a:moveTo>
                    <a:pt x="932368" y="3103495"/>
                  </a:moveTo>
                  <a:cubicBezTo>
                    <a:pt x="934092" y="3087979"/>
                    <a:pt x="925472" y="3081083"/>
                    <a:pt x="915129" y="3075911"/>
                  </a:cubicBezTo>
                  <a:cubicBezTo>
                    <a:pt x="925472" y="3081083"/>
                    <a:pt x="934092" y="3087979"/>
                    <a:pt x="932368" y="3103495"/>
                  </a:cubicBezTo>
                  <a:lnTo>
                    <a:pt x="932368" y="3103495"/>
                  </a:lnTo>
                  <a:close/>
                  <a:moveTo>
                    <a:pt x="942712" y="3063843"/>
                  </a:moveTo>
                  <a:cubicBezTo>
                    <a:pt x="890993" y="3017295"/>
                    <a:pt x="842721" y="2969024"/>
                    <a:pt x="787553" y="2927648"/>
                  </a:cubicBezTo>
                  <a:cubicBezTo>
                    <a:pt x="785829" y="2925924"/>
                    <a:pt x="782381" y="2924200"/>
                    <a:pt x="782381" y="2920752"/>
                  </a:cubicBezTo>
                  <a:cubicBezTo>
                    <a:pt x="773761" y="2879376"/>
                    <a:pt x="734109" y="2867308"/>
                    <a:pt x="715145" y="2834552"/>
                  </a:cubicBezTo>
                  <a:cubicBezTo>
                    <a:pt x="706525" y="2820760"/>
                    <a:pt x="692734" y="2815588"/>
                    <a:pt x="680666" y="2806968"/>
                  </a:cubicBezTo>
                  <a:cubicBezTo>
                    <a:pt x="663426" y="2794900"/>
                    <a:pt x="637566" y="2791453"/>
                    <a:pt x="630670" y="2763869"/>
                  </a:cubicBezTo>
                  <a:cubicBezTo>
                    <a:pt x="628946" y="2756973"/>
                    <a:pt x="620326" y="2753525"/>
                    <a:pt x="613430" y="2758697"/>
                  </a:cubicBezTo>
                  <a:cubicBezTo>
                    <a:pt x="603086" y="2763869"/>
                    <a:pt x="596190" y="2758697"/>
                    <a:pt x="587570" y="2755249"/>
                  </a:cubicBezTo>
                  <a:cubicBezTo>
                    <a:pt x="573778" y="2755249"/>
                    <a:pt x="559986" y="2755249"/>
                    <a:pt x="546194" y="2755249"/>
                  </a:cubicBezTo>
                  <a:cubicBezTo>
                    <a:pt x="547918" y="2767316"/>
                    <a:pt x="554814" y="2769041"/>
                    <a:pt x="565158" y="2772489"/>
                  </a:cubicBezTo>
                  <a:cubicBezTo>
                    <a:pt x="566882" y="2772489"/>
                    <a:pt x="570330" y="2774213"/>
                    <a:pt x="572054" y="2775936"/>
                  </a:cubicBezTo>
                  <a:cubicBezTo>
                    <a:pt x="570330" y="2774213"/>
                    <a:pt x="566882" y="2774213"/>
                    <a:pt x="565158" y="2772489"/>
                  </a:cubicBezTo>
                  <a:cubicBezTo>
                    <a:pt x="556538" y="2769041"/>
                    <a:pt x="547918" y="2765593"/>
                    <a:pt x="546194" y="2755249"/>
                  </a:cubicBezTo>
                  <a:cubicBezTo>
                    <a:pt x="541022" y="2751801"/>
                    <a:pt x="537574" y="2746629"/>
                    <a:pt x="537574" y="2739733"/>
                  </a:cubicBezTo>
                  <a:cubicBezTo>
                    <a:pt x="527230" y="2732837"/>
                    <a:pt x="516886" y="2727665"/>
                    <a:pt x="508266" y="2720769"/>
                  </a:cubicBezTo>
                  <a:cubicBezTo>
                    <a:pt x="501370" y="2719045"/>
                    <a:pt x="501370" y="2715597"/>
                    <a:pt x="506542" y="2710425"/>
                  </a:cubicBezTo>
                  <a:cubicBezTo>
                    <a:pt x="501370" y="2703529"/>
                    <a:pt x="491026" y="2700081"/>
                    <a:pt x="491026" y="2688013"/>
                  </a:cubicBezTo>
                  <a:cubicBezTo>
                    <a:pt x="475510" y="2688013"/>
                    <a:pt x="466890" y="2677669"/>
                    <a:pt x="463443" y="2663877"/>
                  </a:cubicBezTo>
                  <a:cubicBezTo>
                    <a:pt x="459995" y="2648361"/>
                    <a:pt x="451375" y="2634569"/>
                    <a:pt x="453099" y="2619053"/>
                  </a:cubicBezTo>
                  <a:lnTo>
                    <a:pt x="453099" y="2619053"/>
                  </a:lnTo>
                  <a:cubicBezTo>
                    <a:pt x="453099" y="2634569"/>
                    <a:pt x="459995" y="2648361"/>
                    <a:pt x="463443" y="2663877"/>
                  </a:cubicBezTo>
                  <a:cubicBezTo>
                    <a:pt x="466890" y="2679393"/>
                    <a:pt x="475510" y="2688013"/>
                    <a:pt x="491026" y="2688013"/>
                  </a:cubicBezTo>
                  <a:cubicBezTo>
                    <a:pt x="491026" y="2675945"/>
                    <a:pt x="492750" y="2663877"/>
                    <a:pt x="492750" y="2651809"/>
                  </a:cubicBezTo>
                  <a:lnTo>
                    <a:pt x="492750" y="2651809"/>
                  </a:lnTo>
                  <a:cubicBezTo>
                    <a:pt x="482406" y="2646637"/>
                    <a:pt x="477234" y="2638017"/>
                    <a:pt x="477234" y="2625949"/>
                  </a:cubicBezTo>
                  <a:cubicBezTo>
                    <a:pt x="473786" y="2622501"/>
                    <a:pt x="472062" y="2620777"/>
                    <a:pt x="468614" y="2617329"/>
                  </a:cubicBezTo>
                  <a:cubicBezTo>
                    <a:pt x="463443" y="2617329"/>
                    <a:pt x="459995" y="2617329"/>
                    <a:pt x="454823" y="2617329"/>
                  </a:cubicBezTo>
                  <a:cubicBezTo>
                    <a:pt x="459995" y="2617329"/>
                    <a:pt x="463443" y="2617329"/>
                    <a:pt x="468614" y="2617329"/>
                  </a:cubicBezTo>
                  <a:cubicBezTo>
                    <a:pt x="468614" y="2617329"/>
                    <a:pt x="468614" y="2617329"/>
                    <a:pt x="468614" y="2617329"/>
                  </a:cubicBezTo>
                  <a:cubicBezTo>
                    <a:pt x="472062" y="2620777"/>
                    <a:pt x="473786" y="2622501"/>
                    <a:pt x="477234" y="2625949"/>
                  </a:cubicBezTo>
                  <a:lnTo>
                    <a:pt x="477234" y="2625949"/>
                  </a:lnTo>
                  <a:cubicBezTo>
                    <a:pt x="492750" y="2627673"/>
                    <a:pt x="492750" y="2639741"/>
                    <a:pt x="492750" y="2651809"/>
                  </a:cubicBezTo>
                  <a:lnTo>
                    <a:pt x="492750" y="2651809"/>
                  </a:lnTo>
                  <a:cubicBezTo>
                    <a:pt x="501370" y="2651809"/>
                    <a:pt x="508266" y="2651809"/>
                    <a:pt x="516886" y="2651809"/>
                  </a:cubicBezTo>
                  <a:cubicBezTo>
                    <a:pt x="508266" y="2651809"/>
                    <a:pt x="501370" y="2651809"/>
                    <a:pt x="492750" y="2651809"/>
                  </a:cubicBezTo>
                  <a:cubicBezTo>
                    <a:pt x="492750" y="2663877"/>
                    <a:pt x="491026" y="2675945"/>
                    <a:pt x="491026" y="2688013"/>
                  </a:cubicBezTo>
                  <a:cubicBezTo>
                    <a:pt x="491026" y="2700081"/>
                    <a:pt x="501370" y="2703529"/>
                    <a:pt x="506542" y="2710425"/>
                  </a:cubicBezTo>
                  <a:cubicBezTo>
                    <a:pt x="506542" y="2713873"/>
                    <a:pt x="508266" y="2717321"/>
                    <a:pt x="508266" y="2720769"/>
                  </a:cubicBezTo>
                  <a:cubicBezTo>
                    <a:pt x="518610" y="2727665"/>
                    <a:pt x="528954" y="2732837"/>
                    <a:pt x="537574" y="2739733"/>
                  </a:cubicBezTo>
                  <a:lnTo>
                    <a:pt x="537574" y="2739733"/>
                  </a:lnTo>
                  <a:cubicBezTo>
                    <a:pt x="539298" y="2746629"/>
                    <a:pt x="541022" y="2751801"/>
                    <a:pt x="546194" y="2755249"/>
                  </a:cubicBezTo>
                  <a:cubicBezTo>
                    <a:pt x="559986" y="2755249"/>
                    <a:pt x="573778" y="2755249"/>
                    <a:pt x="587570" y="2755249"/>
                  </a:cubicBezTo>
                  <a:cubicBezTo>
                    <a:pt x="587570" y="2751801"/>
                    <a:pt x="587570" y="2750077"/>
                    <a:pt x="587570" y="2746629"/>
                  </a:cubicBezTo>
                  <a:cubicBezTo>
                    <a:pt x="587570" y="2746629"/>
                    <a:pt x="587570" y="2746629"/>
                    <a:pt x="587570" y="2746629"/>
                  </a:cubicBezTo>
                  <a:cubicBezTo>
                    <a:pt x="587570" y="2750077"/>
                    <a:pt x="587570" y="2751801"/>
                    <a:pt x="587570" y="2755249"/>
                  </a:cubicBezTo>
                  <a:lnTo>
                    <a:pt x="587570" y="2755249"/>
                  </a:lnTo>
                  <a:cubicBezTo>
                    <a:pt x="596190" y="2758697"/>
                    <a:pt x="603086" y="2763869"/>
                    <a:pt x="613430" y="2758697"/>
                  </a:cubicBezTo>
                  <a:cubicBezTo>
                    <a:pt x="620326" y="2755249"/>
                    <a:pt x="628946" y="2756973"/>
                    <a:pt x="630670" y="2763869"/>
                  </a:cubicBezTo>
                  <a:cubicBezTo>
                    <a:pt x="637566" y="2791453"/>
                    <a:pt x="663426" y="2793176"/>
                    <a:pt x="680666" y="2806968"/>
                  </a:cubicBezTo>
                  <a:cubicBezTo>
                    <a:pt x="692734" y="2815588"/>
                    <a:pt x="706525" y="2822484"/>
                    <a:pt x="715145" y="2834552"/>
                  </a:cubicBezTo>
                  <a:cubicBezTo>
                    <a:pt x="734109" y="2865584"/>
                    <a:pt x="773761" y="2879376"/>
                    <a:pt x="782381" y="2920752"/>
                  </a:cubicBezTo>
                  <a:cubicBezTo>
                    <a:pt x="782381" y="2922476"/>
                    <a:pt x="785829" y="2925924"/>
                    <a:pt x="787553" y="2927648"/>
                  </a:cubicBezTo>
                  <a:cubicBezTo>
                    <a:pt x="840997" y="2970748"/>
                    <a:pt x="890993" y="3019019"/>
                    <a:pt x="942712" y="3063843"/>
                  </a:cubicBezTo>
                  <a:cubicBezTo>
                    <a:pt x="953056" y="3072463"/>
                    <a:pt x="966848" y="3079359"/>
                    <a:pt x="973744" y="3091427"/>
                  </a:cubicBezTo>
                  <a:cubicBezTo>
                    <a:pt x="965124" y="3081083"/>
                    <a:pt x="953056" y="3074187"/>
                    <a:pt x="942712" y="3063843"/>
                  </a:cubicBezTo>
                  <a:close/>
                  <a:moveTo>
                    <a:pt x="978916" y="3112115"/>
                  </a:moveTo>
                  <a:lnTo>
                    <a:pt x="978916" y="3112115"/>
                  </a:lnTo>
                  <a:cubicBezTo>
                    <a:pt x="975468" y="3112115"/>
                    <a:pt x="972020" y="3112115"/>
                    <a:pt x="968572" y="3112115"/>
                  </a:cubicBezTo>
                  <a:cubicBezTo>
                    <a:pt x="972020" y="3112115"/>
                    <a:pt x="975468" y="3112115"/>
                    <a:pt x="978916" y="3112115"/>
                  </a:cubicBezTo>
                  <a:close/>
                  <a:moveTo>
                    <a:pt x="1387503" y="3220727"/>
                  </a:moveTo>
                  <a:cubicBezTo>
                    <a:pt x="1366815" y="3229347"/>
                    <a:pt x="1344403" y="3232794"/>
                    <a:pt x="1321991" y="3237967"/>
                  </a:cubicBezTo>
                  <a:cubicBezTo>
                    <a:pt x="1278891" y="3248311"/>
                    <a:pt x="1237515" y="3234519"/>
                    <a:pt x="1201311" y="3210383"/>
                  </a:cubicBezTo>
                  <a:cubicBezTo>
                    <a:pt x="1168556" y="3187971"/>
                    <a:pt x="1134076" y="3182799"/>
                    <a:pt x="1096148" y="3187971"/>
                  </a:cubicBezTo>
                  <a:cubicBezTo>
                    <a:pt x="1061668" y="3191419"/>
                    <a:pt x="1034084" y="3179351"/>
                    <a:pt x="1009948" y="3155215"/>
                  </a:cubicBezTo>
                  <a:cubicBezTo>
                    <a:pt x="989260" y="3148319"/>
                    <a:pt x="973744" y="3132803"/>
                    <a:pt x="961676" y="3113839"/>
                  </a:cubicBezTo>
                  <a:cubicBezTo>
                    <a:pt x="959952" y="3113839"/>
                    <a:pt x="958228" y="3112115"/>
                    <a:pt x="956504" y="3112115"/>
                  </a:cubicBezTo>
                  <a:cubicBezTo>
                    <a:pt x="958228" y="3112115"/>
                    <a:pt x="959952" y="3113839"/>
                    <a:pt x="961676" y="3113839"/>
                  </a:cubicBezTo>
                  <a:lnTo>
                    <a:pt x="961676" y="3113839"/>
                  </a:lnTo>
                  <a:cubicBezTo>
                    <a:pt x="973744" y="3132803"/>
                    <a:pt x="989260" y="3148319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34084" y="3179351"/>
                    <a:pt x="1061668" y="3193143"/>
                    <a:pt x="1096148" y="3187971"/>
                  </a:cubicBezTo>
                  <a:cubicBezTo>
                    <a:pt x="1134076" y="3182799"/>
                    <a:pt x="1166831" y="3187971"/>
                    <a:pt x="1201311" y="3210383"/>
                  </a:cubicBezTo>
                  <a:cubicBezTo>
                    <a:pt x="1237515" y="3234519"/>
                    <a:pt x="1278891" y="3248311"/>
                    <a:pt x="1321991" y="3237967"/>
                  </a:cubicBezTo>
                  <a:cubicBezTo>
                    <a:pt x="1344403" y="3232794"/>
                    <a:pt x="1366815" y="3229347"/>
                    <a:pt x="1387503" y="3220727"/>
                  </a:cubicBezTo>
                  <a:cubicBezTo>
                    <a:pt x="1399570" y="3215555"/>
                    <a:pt x="1409914" y="3212107"/>
                    <a:pt x="1421982" y="3210383"/>
                  </a:cubicBezTo>
                  <a:cubicBezTo>
                    <a:pt x="1409914" y="3212107"/>
                    <a:pt x="1397846" y="3215555"/>
                    <a:pt x="1387503" y="3220727"/>
                  </a:cubicBezTo>
                  <a:close/>
                  <a:moveTo>
                    <a:pt x="1644377" y="3224175"/>
                  </a:moveTo>
                  <a:cubicBezTo>
                    <a:pt x="1606450" y="3227623"/>
                    <a:pt x="1570246" y="3217279"/>
                    <a:pt x="1534042" y="3212107"/>
                  </a:cubicBezTo>
                  <a:cubicBezTo>
                    <a:pt x="1506458" y="3208659"/>
                    <a:pt x="1478874" y="3205211"/>
                    <a:pt x="1451290" y="3206935"/>
                  </a:cubicBezTo>
                  <a:cubicBezTo>
                    <a:pt x="1478874" y="3205211"/>
                    <a:pt x="1506458" y="3208659"/>
                    <a:pt x="1534042" y="3212107"/>
                  </a:cubicBezTo>
                  <a:cubicBezTo>
                    <a:pt x="1571970" y="3217279"/>
                    <a:pt x="1608174" y="3227623"/>
                    <a:pt x="1644377" y="3224175"/>
                  </a:cubicBezTo>
                  <a:cubicBezTo>
                    <a:pt x="1651273" y="3224175"/>
                    <a:pt x="1658169" y="3222451"/>
                    <a:pt x="1663341" y="3220727"/>
                  </a:cubicBezTo>
                  <a:cubicBezTo>
                    <a:pt x="1658169" y="3224175"/>
                    <a:pt x="1651273" y="3224175"/>
                    <a:pt x="1644377" y="3224175"/>
                  </a:cubicBezTo>
                  <a:close/>
                  <a:moveTo>
                    <a:pt x="1716785" y="3172455"/>
                  </a:moveTo>
                  <a:cubicBezTo>
                    <a:pt x="1661617" y="3200039"/>
                    <a:pt x="1604726" y="3205211"/>
                    <a:pt x="1546110" y="3194867"/>
                  </a:cubicBezTo>
                  <a:cubicBezTo>
                    <a:pt x="1477150" y="3182799"/>
                    <a:pt x="1409914" y="3174179"/>
                    <a:pt x="1346127" y="3210383"/>
                  </a:cubicBezTo>
                  <a:cubicBezTo>
                    <a:pt x="1330611" y="3219003"/>
                    <a:pt x="1315095" y="3215555"/>
                    <a:pt x="1299579" y="3210383"/>
                  </a:cubicBezTo>
                  <a:cubicBezTo>
                    <a:pt x="1285787" y="3205211"/>
                    <a:pt x="1268547" y="3210383"/>
                    <a:pt x="1261651" y="3187971"/>
                  </a:cubicBezTo>
                  <a:cubicBezTo>
                    <a:pt x="1256479" y="3169007"/>
                    <a:pt x="1237515" y="3169007"/>
                    <a:pt x="1225447" y="3179351"/>
                  </a:cubicBezTo>
                  <a:cubicBezTo>
                    <a:pt x="1209931" y="3193143"/>
                    <a:pt x="1197863" y="3187971"/>
                    <a:pt x="1182347" y="3177627"/>
                  </a:cubicBezTo>
                  <a:cubicBezTo>
                    <a:pt x="1163384" y="3165559"/>
                    <a:pt x="1146144" y="3150043"/>
                    <a:pt x="1123732" y="3143147"/>
                  </a:cubicBezTo>
                  <a:cubicBezTo>
                    <a:pt x="1109940" y="3139699"/>
                    <a:pt x="1097872" y="3136251"/>
                    <a:pt x="1085804" y="3146595"/>
                  </a:cubicBezTo>
                  <a:cubicBezTo>
                    <a:pt x="1056496" y="3170731"/>
                    <a:pt x="1044428" y="3167283"/>
                    <a:pt x="1022016" y="3139699"/>
                  </a:cubicBezTo>
                  <a:cubicBezTo>
                    <a:pt x="1018568" y="3136251"/>
                    <a:pt x="1013396" y="3134527"/>
                    <a:pt x="1008224" y="3131079"/>
                  </a:cubicBezTo>
                  <a:lnTo>
                    <a:pt x="1008224" y="3131079"/>
                  </a:lnTo>
                  <a:cubicBezTo>
                    <a:pt x="1013396" y="3134527"/>
                    <a:pt x="1018568" y="3136251"/>
                    <a:pt x="1022016" y="3139699"/>
                  </a:cubicBezTo>
                  <a:cubicBezTo>
                    <a:pt x="1044428" y="3167283"/>
                    <a:pt x="1056496" y="3170731"/>
                    <a:pt x="1085804" y="3146595"/>
                  </a:cubicBezTo>
                  <a:cubicBezTo>
                    <a:pt x="1097872" y="3136251"/>
                    <a:pt x="1109940" y="3139699"/>
                    <a:pt x="1123732" y="3143147"/>
                  </a:cubicBezTo>
                  <a:cubicBezTo>
                    <a:pt x="1146144" y="3150043"/>
                    <a:pt x="1163384" y="3163835"/>
                    <a:pt x="1182347" y="3177627"/>
                  </a:cubicBezTo>
                  <a:cubicBezTo>
                    <a:pt x="1197863" y="3187971"/>
                    <a:pt x="1208207" y="3193143"/>
                    <a:pt x="1225447" y="3179351"/>
                  </a:cubicBezTo>
                  <a:cubicBezTo>
                    <a:pt x="1237515" y="3169007"/>
                    <a:pt x="1256479" y="3169007"/>
                    <a:pt x="1261651" y="3187971"/>
                  </a:cubicBezTo>
                  <a:cubicBezTo>
                    <a:pt x="1268547" y="3210383"/>
                    <a:pt x="1285787" y="3205211"/>
                    <a:pt x="1299579" y="3210383"/>
                  </a:cubicBezTo>
                  <a:cubicBezTo>
                    <a:pt x="1315095" y="3217279"/>
                    <a:pt x="1330611" y="3219003"/>
                    <a:pt x="1346127" y="3210383"/>
                  </a:cubicBezTo>
                  <a:cubicBezTo>
                    <a:pt x="1411638" y="3174179"/>
                    <a:pt x="1478874" y="3182799"/>
                    <a:pt x="1546110" y="3194867"/>
                  </a:cubicBezTo>
                  <a:cubicBezTo>
                    <a:pt x="1604726" y="3205211"/>
                    <a:pt x="1663341" y="3201763"/>
                    <a:pt x="1716785" y="3172455"/>
                  </a:cubicBezTo>
                  <a:cubicBezTo>
                    <a:pt x="1723681" y="3169007"/>
                    <a:pt x="1725405" y="3163835"/>
                    <a:pt x="1727129" y="3155215"/>
                  </a:cubicBezTo>
                  <a:lnTo>
                    <a:pt x="1727129" y="3155215"/>
                  </a:lnTo>
                  <a:cubicBezTo>
                    <a:pt x="1727129" y="3163835"/>
                    <a:pt x="1723681" y="3169007"/>
                    <a:pt x="1716785" y="3172455"/>
                  </a:cubicBezTo>
                  <a:close/>
                  <a:moveTo>
                    <a:pt x="1725405" y="3125907"/>
                  </a:moveTo>
                  <a:cubicBezTo>
                    <a:pt x="1735749" y="3120735"/>
                    <a:pt x="1746093" y="3119011"/>
                    <a:pt x="1756437" y="3119011"/>
                  </a:cubicBezTo>
                  <a:cubicBezTo>
                    <a:pt x="1746093" y="3119011"/>
                    <a:pt x="1735749" y="3120735"/>
                    <a:pt x="1725405" y="3125907"/>
                  </a:cubicBezTo>
                  <a:close/>
                  <a:moveTo>
                    <a:pt x="1782297" y="3122459"/>
                  </a:moveTo>
                  <a:cubicBezTo>
                    <a:pt x="1782297" y="3122459"/>
                    <a:pt x="1782297" y="3122459"/>
                    <a:pt x="1782297" y="3122459"/>
                  </a:cubicBezTo>
                  <a:cubicBezTo>
                    <a:pt x="1773677" y="3120735"/>
                    <a:pt x="1765057" y="3119011"/>
                    <a:pt x="1756437" y="3119011"/>
                  </a:cubicBezTo>
                  <a:cubicBezTo>
                    <a:pt x="1765057" y="3119011"/>
                    <a:pt x="1773677" y="3120735"/>
                    <a:pt x="1782297" y="3122459"/>
                  </a:cubicBezTo>
                  <a:close/>
                  <a:moveTo>
                    <a:pt x="1839189" y="3156939"/>
                  </a:moveTo>
                  <a:cubicBezTo>
                    <a:pt x="1813329" y="3158663"/>
                    <a:pt x="1785745" y="3160387"/>
                    <a:pt x="1759885" y="3163835"/>
                  </a:cubicBezTo>
                  <a:cubicBezTo>
                    <a:pt x="1785745" y="3162111"/>
                    <a:pt x="1811605" y="3160387"/>
                    <a:pt x="1839189" y="3156939"/>
                  </a:cubicBezTo>
                  <a:cubicBezTo>
                    <a:pt x="1851257" y="3165559"/>
                    <a:pt x="1863324" y="3175903"/>
                    <a:pt x="1877116" y="3177627"/>
                  </a:cubicBezTo>
                  <a:cubicBezTo>
                    <a:pt x="1861600" y="3175903"/>
                    <a:pt x="1851257" y="3167283"/>
                    <a:pt x="1839189" y="3156939"/>
                  </a:cubicBezTo>
                  <a:close/>
                  <a:moveTo>
                    <a:pt x="1904700" y="3170731"/>
                  </a:moveTo>
                  <a:cubicBezTo>
                    <a:pt x="1897804" y="3175903"/>
                    <a:pt x="1890908" y="3177627"/>
                    <a:pt x="1884012" y="3179351"/>
                  </a:cubicBezTo>
                  <a:cubicBezTo>
                    <a:pt x="1890908" y="3177627"/>
                    <a:pt x="1897804" y="3175903"/>
                    <a:pt x="1904700" y="3170731"/>
                  </a:cubicBezTo>
                  <a:cubicBezTo>
                    <a:pt x="1906424" y="3169007"/>
                    <a:pt x="1908148" y="3169007"/>
                    <a:pt x="1909872" y="3167283"/>
                  </a:cubicBezTo>
                  <a:cubicBezTo>
                    <a:pt x="1908148" y="3167283"/>
                    <a:pt x="1906424" y="3169007"/>
                    <a:pt x="1904700" y="3170731"/>
                  </a:cubicBezTo>
                  <a:close/>
                  <a:moveTo>
                    <a:pt x="1878840" y="3131079"/>
                  </a:moveTo>
                  <a:cubicBezTo>
                    <a:pt x="1866772" y="3143147"/>
                    <a:pt x="1865048" y="3132803"/>
                    <a:pt x="1863324" y="3122459"/>
                  </a:cubicBezTo>
                  <a:cubicBezTo>
                    <a:pt x="1846085" y="3113839"/>
                    <a:pt x="1828845" y="3101771"/>
                    <a:pt x="1808157" y="3105219"/>
                  </a:cubicBezTo>
                  <a:cubicBezTo>
                    <a:pt x="1802985" y="3101771"/>
                    <a:pt x="1799537" y="3100047"/>
                    <a:pt x="1797813" y="3100047"/>
                  </a:cubicBezTo>
                  <a:cubicBezTo>
                    <a:pt x="1801261" y="3100047"/>
                    <a:pt x="1804709" y="3101771"/>
                    <a:pt x="1808157" y="3105219"/>
                  </a:cubicBezTo>
                  <a:cubicBezTo>
                    <a:pt x="1828845" y="3101771"/>
                    <a:pt x="1846085" y="3112115"/>
                    <a:pt x="1863324" y="3122459"/>
                  </a:cubicBezTo>
                  <a:cubicBezTo>
                    <a:pt x="1868496" y="3122459"/>
                    <a:pt x="1875392" y="3124183"/>
                    <a:pt x="1878840" y="3131079"/>
                  </a:cubicBezTo>
                  <a:cubicBezTo>
                    <a:pt x="1892632" y="3131079"/>
                    <a:pt x="1906424" y="3131079"/>
                    <a:pt x="1918492" y="3122459"/>
                  </a:cubicBezTo>
                  <a:cubicBezTo>
                    <a:pt x="1904700" y="3131079"/>
                    <a:pt x="1892632" y="3132803"/>
                    <a:pt x="1878840" y="3131079"/>
                  </a:cubicBezTo>
                  <a:close/>
                  <a:moveTo>
                    <a:pt x="1916768" y="2660429"/>
                  </a:moveTo>
                  <a:cubicBezTo>
                    <a:pt x="1921940" y="2662153"/>
                    <a:pt x="1927112" y="2665601"/>
                    <a:pt x="1930560" y="2670773"/>
                  </a:cubicBezTo>
                  <a:cubicBezTo>
                    <a:pt x="1951248" y="2700081"/>
                    <a:pt x="1980556" y="2719045"/>
                    <a:pt x="2004692" y="2743181"/>
                  </a:cubicBezTo>
                  <a:lnTo>
                    <a:pt x="2004692" y="2743181"/>
                  </a:lnTo>
                  <a:lnTo>
                    <a:pt x="2004692" y="2743181"/>
                  </a:lnTo>
                  <a:cubicBezTo>
                    <a:pt x="1980556" y="2719045"/>
                    <a:pt x="1951248" y="2700081"/>
                    <a:pt x="1930560" y="2670773"/>
                  </a:cubicBezTo>
                  <a:cubicBezTo>
                    <a:pt x="1927112" y="2663877"/>
                    <a:pt x="1921940" y="2662153"/>
                    <a:pt x="1916768" y="2660429"/>
                  </a:cubicBezTo>
                  <a:close/>
                  <a:moveTo>
                    <a:pt x="2004692" y="2786280"/>
                  </a:moveTo>
                  <a:cubicBezTo>
                    <a:pt x="2004692" y="2781108"/>
                    <a:pt x="2002968" y="2775936"/>
                    <a:pt x="2001244" y="2770765"/>
                  </a:cubicBezTo>
                  <a:cubicBezTo>
                    <a:pt x="2001244" y="2769041"/>
                    <a:pt x="2001244" y="2767316"/>
                    <a:pt x="1999520" y="2765593"/>
                  </a:cubicBezTo>
                  <a:cubicBezTo>
                    <a:pt x="1999520" y="2767316"/>
                    <a:pt x="1999520" y="2769041"/>
                    <a:pt x="2001244" y="2770765"/>
                  </a:cubicBezTo>
                  <a:cubicBezTo>
                    <a:pt x="2002968" y="2775936"/>
                    <a:pt x="2004692" y="2781108"/>
                    <a:pt x="2004692" y="2786280"/>
                  </a:cubicBezTo>
                  <a:close/>
                  <a:moveTo>
                    <a:pt x="1934008" y="3124183"/>
                  </a:moveTo>
                  <a:lnTo>
                    <a:pt x="1934008" y="3124183"/>
                  </a:lnTo>
                  <a:cubicBezTo>
                    <a:pt x="1934008" y="3122459"/>
                    <a:pt x="1934008" y="3122459"/>
                    <a:pt x="1934008" y="3124183"/>
                  </a:cubicBezTo>
                  <a:lnTo>
                    <a:pt x="1934008" y="3124183"/>
                  </a:lnTo>
                  <a:cubicBezTo>
                    <a:pt x="1934008" y="3124183"/>
                    <a:pt x="1934008" y="3124183"/>
                    <a:pt x="1934008" y="3124183"/>
                  </a:cubicBezTo>
                  <a:close/>
                  <a:moveTo>
                    <a:pt x="1996072" y="2894892"/>
                  </a:moveTo>
                  <a:cubicBezTo>
                    <a:pt x="1982280" y="2893168"/>
                    <a:pt x="1970212" y="2886272"/>
                    <a:pt x="1954696" y="2898340"/>
                  </a:cubicBezTo>
                  <a:cubicBezTo>
                    <a:pt x="1942628" y="2910408"/>
                    <a:pt x="1934008" y="2898340"/>
                    <a:pt x="1928836" y="2884548"/>
                  </a:cubicBezTo>
                  <a:cubicBezTo>
                    <a:pt x="1927112" y="2881100"/>
                    <a:pt x="1927112" y="2877652"/>
                    <a:pt x="1927112" y="2874204"/>
                  </a:cubicBezTo>
                  <a:cubicBezTo>
                    <a:pt x="1927112" y="2877652"/>
                    <a:pt x="1928836" y="2881100"/>
                    <a:pt x="1928836" y="2884548"/>
                  </a:cubicBezTo>
                  <a:cubicBezTo>
                    <a:pt x="1934008" y="2896616"/>
                    <a:pt x="1942628" y="2908684"/>
                    <a:pt x="1954696" y="2898340"/>
                  </a:cubicBezTo>
                  <a:cubicBezTo>
                    <a:pt x="1970212" y="2886272"/>
                    <a:pt x="1982280" y="2893168"/>
                    <a:pt x="1996072" y="2894892"/>
                  </a:cubicBezTo>
                  <a:cubicBezTo>
                    <a:pt x="2013312" y="2896616"/>
                    <a:pt x="2027104" y="2912132"/>
                    <a:pt x="2044344" y="2912132"/>
                  </a:cubicBezTo>
                  <a:cubicBezTo>
                    <a:pt x="2052964" y="2896616"/>
                    <a:pt x="2056412" y="2879376"/>
                    <a:pt x="2052964" y="2853516"/>
                  </a:cubicBezTo>
                  <a:cubicBezTo>
                    <a:pt x="2051240" y="2839724"/>
                    <a:pt x="2054688" y="2831104"/>
                    <a:pt x="2063308" y="2831104"/>
                  </a:cubicBezTo>
                  <a:cubicBezTo>
                    <a:pt x="2054688" y="2831104"/>
                    <a:pt x="2051240" y="2839724"/>
                    <a:pt x="2052964" y="2853516"/>
                  </a:cubicBezTo>
                  <a:cubicBezTo>
                    <a:pt x="2056412" y="2879376"/>
                    <a:pt x="2054688" y="2896616"/>
                    <a:pt x="2044344" y="2912132"/>
                  </a:cubicBezTo>
                  <a:cubicBezTo>
                    <a:pt x="2059860" y="2915580"/>
                    <a:pt x="2071927" y="2919028"/>
                    <a:pt x="2061584" y="2941440"/>
                  </a:cubicBezTo>
                  <a:cubicBezTo>
                    <a:pt x="2046068" y="2972472"/>
                    <a:pt x="2032276" y="3003504"/>
                    <a:pt x="2028828" y="3037984"/>
                  </a:cubicBezTo>
                  <a:cubicBezTo>
                    <a:pt x="2030552" y="3037984"/>
                    <a:pt x="2032276" y="3036259"/>
                    <a:pt x="2032276" y="3036259"/>
                  </a:cubicBezTo>
                  <a:cubicBezTo>
                    <a:pt x="2030552" y="3036259"/>
                    <a:pt x="2028828" y="3037984"/>
                    <a:pt x="2028828" y="3037984"/>
                  </a:cubicBezTo>
                  <a:cubicBezTo>
                    <a:pt x="2032276" y="3003504"/>
                    <a:pt x="2046068" y="2972472"/>
                    <a:pt x="2061584" y="2941440"/>
                  </a:cubicBezTo>
                  <a:cubicBezTo>
                    <a:pt x="2071927" y="2919028"/>
                    <a:pt x="2061584" y="2915580"/>
                    <a:pt x="2044344" y="2912132"/>
                  </a:cubicBezTo>
                  <a:lnTo>
                    <a:pt x="2044344" y="2912132"/>
                  </a:lnTo>
                  <a:lnTo>
                    <a:pt x="2044344" y="2912132"/>
                  </a:lnTo>
                  <a:cubicBezTo>
                    <a:pt x="2027104" y="2912132"/>
                    <a:pt x="2015036" y="2896616"/>
                    <a:pt x="1996072" y="2894892"/>
                  </a:cubicBezTo>
                  <a:close/>
                  <a:moveTo>
                    <a:pt x="2037448" y="3065567"/>
                  </a:moveTo>
                  <a:cubicBezTo>
                    <a:pt x="2037448" y="3065567"/>
                    <a:pt x="2037448" y="3065567"/>
                    <a:pt x="2037448" y="3065567"/>
                  </a:cubicBezTo>
                  <a:cubicBezTo>
                    <a:pt x="2034000" y="3065567"/>
                    <a:pt x="2028828" y="3065567"/>
                    <a:pt x="2025380" y="3065567"/>
                  </a:cubicBezTo>
                  <a:cubicBezTo>
                    <a:pt x="2030552" y="3063843"/>
                    <a:pt x="2034000" y="3065567"/>
                    <a:pt x="2037448" y="3065567"/>
                  </a:cubicBezTo>
                  <a:close/>
                  <a:moveTo>
                    <a:pt x="2123647" y="3048327"/>
                  </a:moveTo>
                  <a:cubicBezTo>
                    <a:pt x="2075375" y="3058671"/>
                    <a:pt x="2044344" y="3096599"/>
                    <a:pt x="2006416" y="3125907"/>
                  </a:cubicBezTo>
                  <a:cubicBezTo>
                    <a:pt x="2006416" y="3125907"/>
                    <a:pt x="2006416" y="3125907"/>
                    <a:pt x="2006416" y="3125907"/>
                  </a:cubicBezTo>
                  <a:cubicBezTo>
                    <a:pt x="2044344" y="3096599"/>
                    <a:pt x="2075375" y="3056947"/>
                    <a:pt x="2123647" y="3048327"/>
                  </a:cubicBezTo>
                  <a:cubicBezTo>
                    <a:pt x="2135715" y="3046603"/>
                    <a:pt x="2146059" y="3041431"/>
                    <a:pt x="2156403" y="3036259"/>
                  </a:cubicBezTo>
                  <a:cubicBezTo>
                    <a:pt x="2147783" y="3041431"/>
                    <a:pt x="2135715" y="3044879"/>
                    <a:pt x="2123647" y="3048327"/>
                  </a:cubicBezTo>
                  <a:close/>
                  <a:moveTo>
                    <a:pt x="2187435" y="3017295"/>
                  </a:moveTo>
                  <a:cubicBezTo>
                    <a:pt x="2178815" y="3024192"/>
                    <a:pt x="2168471" y="3031087"/>
                    <a:pt x="2158127" y="3036259"/>
                  </a:cubicBezTo>
                  <a:cubicBezTo>
                    <a:pt x="2168471" y="3031087"/>
                    <a:pt x="2178815" y="3024192"/>
                    <a:pt x="2187435" y="3017295"/>
                  </a:cubicBezTo>
                  <a:cubicBezTo>
                    <a:pt x="2187435" y="3017295"/>
                    <a:pt x="2187435" y="3017295"/>
                    <a:pt x="2187435" y="3017295"/>
                  </a:cubicBezTo>
                  <a:close/>
                  <a:moveTo>
                    <a:pt x="2190883" y="2996608"/>
                  </a:moveTo>
                  <a:cubicBezTo>
                    <a:pt x="2190883" y="2996608"/>
                    <a:pt x="2190883" y="2996608"/>
                    <a:pt x="2190883" y="2996608"/>
                  </a:cubicBezTo>
                  <a:cubicBezTo>
                    <a:pt x="2182263" y="3001780"/>
                    <a:pt x="2175367" y="3006952"/>
                    <a:pt x="2166747" y="3010400"/>
                  </a:cubicBezTo>
                  <a:cubicBezTo>
                    <a:pt x="2175367" y="3006952"/>
                    <a:pt x="2182263" y="3001780"/>
                    <a:pt x="2190883" y="2996608"/>
                  </a:cubicBezTo>
                  <a:cubicBezTo>
                    <a:pt x="2192607" y="2989712"/>
                    <a:pt x="2196055" y="2986264"/>
                    <a:pt x="2201227" y="2982816"/>
                  </a:cubicBezTo>
                  <a:cubicBezTo>
                    <a:pt x="2196055" y="2986264"/>
                    <a:pt x="2192607" y="2989712"/>
                    <a:pt x="2190883" y="2996608"/>
                  </a:cubicBezTo>
                  <a:close/>
                  <a:moveTo>
                    <a:pt x="2204675" y="2979368"/>
                  </a:moveTo>
                  <a:cubicBezTo>
                    <a:pt x="2204675" y="2977644"/>
                    <a:pt x="2202951" y="2975920"/>
                    <a:pt x="2201227" y="2974196"/>
                  </a:cubicBezTo>
                  <a:cubicBezTo>
                    <a:pt x="2202951" y="2975920"/>
                    <a:pt x="2202951" y="2977644"/>
                    <a:pt x="2204675" y="2979368"/>
                  </a:cubicBezTo>
                  <a:cubicBezTo>
                    <a:pt x="2204675" y="2979368"/>
                    <a:pt x="2204675" y="2979368"/>
                    <a:pt x="2204675" y="2979368"/>
                  </a:cubicBezTo>
                  <a:close/>
                  <a:moveTo>
                    <a:pt x="2211571" y="2977644"/>
                  </a:moveTo>
                  <a:cubicBezTo>
                    <a:pt x="2209847" y="2977644"/>
                    <a:pt x="2208123" y="2979368"/>
                    <a:pt x="2204675" y="2979368"/>
                  </a:cubicBezTo>
                  <a:cubicBezTo>
                    <a:pt x="2208123" y="2979368"/>
                    <a:pt x="2209847" y="2977644"/>
                    <a:pt x="2211571" y="2977644"/>
                  </a:cubicBezTo>
                  <a:lnTo>
                    <a:pt x="2211571" y="2977644"/>
                  </a:lnTo>
                  <a:cubicBezTo>
                    <a:pt x="2213295" y="2975920"/>
                    <a:pt x="2215019" y="2974196"/>
                    <a:pt x="2216743" y="2972472"/>
                  </a:cubicBezTo>
                  <a:cubicBezTo>
                    <a:pt x="2215019" y="2974196"/>
                    <a:pt x="2213295" y="2975920"/>
                    <a:pt x="2211571" y="2977644"/>
                  </a:cubicBezTo>
                  <a:cubicBezTo>
                    <a:pt x="2213295" y="2977644"/>
                    <a:pt x="2216743" y="2979368"/>
                    <a:pt x="2218467" y="2979368"/>
                  </a:cubicBezTo>
                  <a:cubicBezTo>
                    <a:pt x="2216743" y="2979368"/>
                    <a:pt x="2215019" y="2977644"/>
                    <a:pt x="2211571" y="2977644"/>
                  </a:cubicBezTo>
                  <a:close/>
                  <a:moveTo>
                    <a:pt x="2252947" y="2955232"/>
                  </a:moveTo>
                  <a:cubicBezTo>
                    <a:pt x="2252947" y="2958680"/>
                    <a:pt x="2252947" y="2960404"/>
                    <a:pt x="2252947" y="2963852"/>
                  </a:cubicBezTo>
                  <a:lnTo>
                    <a:pt x="2252947" y="2963852"/>
                  </a:lnTo>
                  <a:cubicBezTo>
                    <a:pt x="2247775" y="2963852"/>
                    <a:pt x="2242603" y="2965576"/>
                    <a:pt x="2237431" y="2965576"/>
                  </a:cubicBezTo>
                  <a:cubicBezTo>
                    <a:pt x="2235707" y="2972472"/>
                    <a:pt x="2232259" y="2977644"/>
                    <a:pt x="2227087" y="2979368"/>
                  </a:cubicBezTo>
                  <a:cubicBezTo>
                    <a:pt x="2232259" y="2977644"/>
                    <a:pt x="2235707" y="2972472"/>
                    <a:pt x="2237431" y="2965576"/>
                  </a:cubicBezTo>
                  <a:cubicBezTo>
                    <a:pt x="2230535" y="2965576"/>
                    <a:pt x="2225363" y="2963852"/>
                    <a:pt x="2218467" y="2963852"/>
                  </a:cubicBezTo>
                  <a:cubicBezTo>
                    <a:pt x="2216743" y="2963852"/>
                    <a:pt x="2216743" y="2962128"/>
                    <a:pt x="2215019" y="2962128"/>
                  </a:cubicBezTo>
                  <a:cubicBezTo>
                    <a:pt x="2215019" y="2963852"/>
                    <a:pt x="2216743" y="2963852"/>
                    <a:pt x="2218467" y="2963852"/>
                  </a:cubicBezTo>
                  <a:cubicBezTo>
                    <a:pt x="2225363" y="2963852"/>
                    <a:pt x="2230535" y="2965576"/>
                    <a:pt x="2237431" y="2965576"/>
                  </a:cubicBezTo>
                  <a:cubicBezTo>
                    <a:pt x="2242603" y="2965576"/>
                    <a:pt x="2247775" y="2963852"/>
                    <a:pt x="2252947" y="2963852"/>
                  </a:cubicBezTo>
                  <a:cubicBezTo>
                    <a:pt x="2252947" y="2960404"/>
                    <a:pt x="2252947" y="2956956"/>
                    <a:pt x="2252947" y="2955232"/>
                  </a:cubicBezTo>
                  <a:cubicBezTo>
                    <a:pt x="2254671" y="2950060"/>
                    <a:pt x="2258119" y="2943164"/>
                    <a:pt x="2259843" y="2937992"/>
                  </a:cubicBezTo>
                  <a:cubicBezTo>
                    <a:pt x="2259843" y="2937992"/>
                    <a:pt x="2259843" y="2937992"/>
                    <a:pt x="2259843" y="2937992"/>
                  </a:cubicBezTo>
                  <a:cubicBezTo>
                    <a:pt x="2263291" y="2937992"/>
                    <a:pt x="2266739" y="2936268"/>
                    <a:pt x="2270187" y="2934544"/>
                  </a:cubicBezTo>
                  <a:cubicBezTo>
                    <a:pt x="2266739" y="2936268"/>
                    <a:pt x="2265015" y="2937992"/>
                    <a:pt x="2259843" y="2937992"/>
                  </a:cubicBezTo>
                  <a:cubicBezTo>
                    <a:pt x="2258119" y="2943164"/>
                    <a:pt x="2254671" y="2948336"/>
                    <a:pt x="2252947" y="2955232"/>
                  </a:cubicBezTo>
                  <a:close/>
                  <a:moveTo>
                    <a:pt x="2283979" y="2955232"/>
                  </a:moveTo>
                  <a:cubicBezTo>
                    <a:pt x="2278807" y="2955232"/>
                    <a:pt x="2273635" y="2955232"/>
                    <a:pt x="2268463" y="2955232"/>
                  </a:cubicBezTo>
                  <a:cubicBezTo>
                    <a:pt x="2266739" y="2962128"/>
                    <a:pt x="2265015" y="2967300"/>
                    <a:pt x="2261567" y="2969024"/>
                  </a:cubicBezTo>
                  <a:cubicBezTo>
                    <a:pt x="2265015" y="2967300"/>
                    <a:pt x="2266739" y="2962128"/>
                    <a:pt x="2268463" y="2955232"/>
                  </a:cubicBezTo>
                  <a:cubicBezTo>
                    <a:pt x="2273635" y="2955232"/>
                    <a:pt x="2278807" y="2955232"/>
                    <a:pt x="2283979" y="2955232"/>
                  </a:cubicBezTo>
                  <a:cubicBezTo>
                    <a:pt x="2283979" y="2955232"/>
                    <a:pt x="2283979" y="2955232"/>
                    <a:pt x="2283979" y="2955232"/>
                  </a:cubicBezTo>
                  <a:cubicBezTo>
                    <a:pt x="2292599" y="2955232"/>
                    <a:pt x="2302943" y="2955232"/>
                    <a:pt x="2309839" y="2958680"/>
                  </a:cubicBezTo>
                  <a:cubicBezTo>
                    <a:pt x="2302943" y="2953508"/>
                    <a:pt x="2292599" y="2955232"/>
                    <a:pt x="2283979" y="2955232"/>
                  </a:cubicBezTo>
                  <a:close/>
                  <a:moveTo>
                    <a:pt x="2354662" y="2862136"/>
                  </a:moveTo>
                  <a:cubicBezTo>
                    <a:pt x="2354662" y="2862136"/>
                    <a:pt x="2354662" y="2862136"/>
                    <a:pt x="2354662" y="2862136"/>
                  </a:cubicBezTo>
                  <a:cubicBezTo>
                    <a:pt x="2330526" y="2862136"/>
                    <a:pt x="2311563" y="2874204"/>
                    <a:pt x="2306391" y="2901788"/>
                  </a:cubicBezTo>
                  <a:cubicBezTo>
                    <a:pt x="2304667" y="2913856"/>
                    <a:pt x="2296047" y="2913856"/>
                    <a:pt x="2287427" y="2913856"/>
                  </a:cubicBezTo>
                  <a:cubicBezTo>
                    <a:pt x="2296047" y="2913856"/>
                    <a:pt x="2304667" y="2913856"/>
                    <a:pt x="2306391" y="2901788"/>
                  </a:cubicBezTo>
                  <a:cubicBezTo>
                    <a:pt x="2313287" y="2872480"/>
                    <a:pt x="2330526" y="2862136"/>
                    <a:pt x="2354662" y="2862136"/>
                  </a:cubicBezTo>
                  <a:cubicBezTo>
                    <a:pt x="2358110" y="2858688"/>
                    <a:pt x="2359834" y="2856964"/>
                    <a:pt x="2363282" y="2853516"/>
                  </a:cubicBezTo>
                  <a:cubicBezTo>
                    <a:pt x="2361558" y="2856964"/>
                    <a:pt x="2358110" y="2858688"/>
                    <a:pt x="2354662" y="2862136"/>
                  </a:cubicBezTo>
                  <a:close/>
                  <a:moveTo>
                    <a:pt x="2390866" y="2903512"/>
                  </a:moveTo>
                  <a:lnTo>
                    <a:pt x="2390866" y="2903512"/>
                  </a:lnTo>
                  <a:cubicBezTo>
                    <a:pt x="2392590" y="2896616"/>
                    <a:pt x="2394314" y="2891444"/>
                    <a:pt x="2396038" y="2886272"/>
                  </a:cubicBezTo>
                  <a:cubicBezTo>
                    <a:pt x="2392590" y="2891444"/>
                    <a:pt x="2390866" y="2898340"/>
                    <a:pt x="2390866" y="2903512"/>
                  </a:cubicBezTo>
                  <a:close/>
                  <a:moveTo>
                    <a:pt x="2387418" y="2725941"/>
                  </a:moveTo>
                  <a:cubicBezTo>
                    <a:pt x="2368454" y="2725941"/>
                    <a:pt x="2351214" y="2727665"/>
                    <a:pt x="2332251" y="2727665"/>
                  </a:cubicBezTo>
                  <a:cubicBezTo>
                    <a:pt x="2325354" y="2727665"/>
                    <a:pt x="2320183" y="2727665"/>
                    <a:pt x="2313287" y="2727665"/>
                  </a:cubicBezTo>
                  <a:cubicBezTo>
                    <a:pt x="2287427" y="2725941"/>
                    <a:pt x="2254671" y="2715597"/>
                    <a:pt x="2242603" y="2758697"/>
                  </a:cubicBezTo>
                  <a:cubicBezTo>
                    <a:pt x="2240879" y="2763869"/>
                    <a:pt x="2237431" y="2760421"/>
                    <a:pt x="2233983" y="2758697"/>
                  </a:cubicBezTo>
                  <a:cubicBezTo>
                    <a:pt x="2223639" y="2750077"/>
                    <a:pt x="2215019" y="2763869"/>
                    <a:pt x="2204675" y="2762145"/>
                  </a:cubicBezTo>
                  <a:lnTo>
                    <a:pt x="2204675" y="2762145"/>
                  </a:lnTo>
                  <a:cubicBezTo>
                    <a:pt x="2215019" y="2763869"/>
                    <a:pt x="2223639" y="2750077"/>
                    <a:pt x="2233983" y="2758697"/>
                  </a:cubicBezTo>
                  <a:cubicBezTo>
                    <a:pt x="2237431" y="2760421"/>
                    <a:pt x="2240879" y="2765593"/>
                    <a:pt x="2242603" y="2758697"/>
                  </a:cubicBezTo>
                  <a:cubicBezTo>
                    <a:pt x="2254671" y="2717321"/>
                    <a:pt x="2287427" y="2725941"/>
                    <a:pt x="2313287" y="2727665"/>
                  </a:cubicBezTo>
                  <a:cubicBezTo>
                    <a:pt x="2320183" y="2727665"/>
                    <a:pt x="2325354" y="2727665"/>
                    <a:pt x="2332251" y="2727665"/>
                  </a:cubicBezTo>
                  <a:cubicBezTo>
                    <a:pt x="2351214" y="2727665"/>
                    <a:pt x="2368454" y="2727665"/>
                    <a:pt x="2387418" y="2725941"/>
                  </a:cubicBezTo>
                  <a:cubicBezTo>
                    <a:pt x="2387418" y="2719045"/>
                    <a:pt x="2385694" y="2713873"/>
                    <a:pt x="2382246" y="2708701"/>
                  </a:cubicBezTo>
                  <a:cubicBezTo>
                    <a:pt x="2385694" y="2713873"/>
                    <a:pt x="2387418" y="2720769"/>
                    <a:pt x="2387418" y="2725941"/>
                  </a:cubicBezTo>
                  <a:lnTo>
                    <a:pt x="2411554" y="2725941"/>
                  </a:lnTo>
                  <a:lnTo>
                    <a:pt x="2411554" y="2725941"/>
                  </a:lnTo>
                  <a:lnTo>
                    <a:pt x="2387418" y="2725941"/>
                  </a:lnTo>
                  <a:close/>
                  <a:moveTo>
                    <a:pt x="2473618" y="2770765"/>
                  </a:moveTo>
                  <a:cubicBezTo>
                    <a:pt x="2471894" y="2770765"/>
                    <a:pt x="2470170" y="2772489"/>
                    <a:pt x="2470170" y="2772489"/>
                  </a:cubicBezTo>
                  <a:cubicBezTo>
                    <a:pt x="2446034" y="2803520"/>
                    <a:pt x="2420174" y="2831104"/>
                    <a:pt x="2402934" y="2865584"/>
                  </a:cubicBezTo>
                  <a:cubicBezTo>
                    <a:pt x="2420174" y="2831104"/>
                    <a:pt x="2446034" y="2801796"/>
                    <a:pt x="2470170" y="2772489"/>
                  </a:cubicBezTo>
                  <a:cubicBezTo>
                    <a:pt x="2470170" y="2772489"/>
                    <a:pt x="2471894" y="2770765"/>
                    <a:pt x="2473618" y="2770765"/>
                  </a:cubicBezTo>
                  <a:cubicBezTo>
                    <a:pt x="2480514" y="2767316"/>
                    <a:pt x="2487410" y="2762145"/>
                    <a:pt x="2494306" y="2756973"/>
                  </a:cubicBezTo>
                  <a:cubicBezTo>
                    <a:pt x="2487410" y="2762145"/>
                    <a:pt x="2480514" y="2767316"/>
                    <a:pt x="2473618" y="2770765"/>
                  </a:cubicBezTo>
                  <a:close/>
                  <a:moveTo>
                    <a:pt x="2420174" y="2793176"/>
                  </a:moveTo>
                  <a:cubicBezTo>
                    <a:pt x="2420174" y="2791453"/>
                    <a:pt x="2420174" y="2788005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8005"/>
                    <a:pt x="2420174" y="2791453"/>
                    <a:pt x="2420174" y="2793176"/>
                  </a:cubicBezTo>
                  <a:close/>
                  <a:moveTo>
                    <a:pt x="2420174" y="2786280"/>
                  </a:moveTo>
                  <a:cubicBezTo>
                    <a:pt x="2423622" y="2777661"/>
                    <a:pt x="2427070" y="2770765"/>
                    <a:pt x="2428794" y="2762145"/>
                  </a:cubicBezTo>
                  <a:cubicBezTo>
                    <a:pt x="2432242" y="2762145"/>
                    <a:pt x="2433966" y="2760421"/>
                    <a:pt x="2437414" y="2760421"/>
                  </a:cubicBezTo>
                  <a:cubicBezTo>
                    <a:pt x="2435690" y="2762145"/>
                    <a:pt x="2432242" y="2762145"/>
                    <a:pt x="2428794" y="2762145"/>
                  </a:cubicBezTo>
                  <a:cubicBezTo>
                    <a:pt x="2425346" y="2770765"/>
                    <a:pt x="2421898" y="2777661"/>
                    <a:pt x="2420174" y="2786280"/>
                  </a:cubicBezTo>
                  <a:close/>
                  <a:moveTo>
                    <a:pt x="2444310" y="2753525"/>
                  </a:moveTo>
                  <a:cubicBezTo>
                    <a:pt x="2444310" y="2750077"/>
                    <a:pt x="2444310" y="2746629"/>
                    <a:pt x="2446034" y="2743181"/>
                  </a:cubicBezTo>
                  <a:cubicBezTo>
                    <a:pt x="2444310" y="2744905"/>
                    <a:pt x="2444310" y="2750077"/>
                    <a:pt x="2444310" y="2753525"/>
                  </a:cubicBezTo>
                  <a:lnTo>
                    <a:pt x="2444310" y="2753525"/>
                  </a:lnTo>
                  <a:close/>
                  <a:moveTo>
                    <a:pt x="2506374" y="2710425"/>
                  </a:moveTo>
                  <a:cubicBezTo>
                    <a:pt x="2504650" y="2701805"/>
                    <a:pt x="2508098" y="2691461"/>
                    <a:pt x="2497754" y="2684565"/>
                  </a:cubicBezTo>
                  <a:lnTo>
                    <a:pt x="2497754" y="2684565"/>
                  </a:lnTo>
                  <a:cubicBezTo>
                    <a:pt x="2494306" y="2684565"/>
                    <a:pt x="2492582" y="2684565"/>
                    <a:pt x="2489134" y="2684565"/>
                  </a:cubicBezTo>
                  <a:cubicBezTo>
                    <a:pt x="2461550" y="2696633"/>
                    <a:pt x="2433966" y="2706977"/>
                    <a:pt x="2425346" y="2743181"/>
                  </a:cubicBezTo>
                  <a:cubicBezTo>
                    <a:pt x="2425346" y="2748353"/>
                    <a:pt x="2425346" y="2755249"/>
                    <a:pt x="2425346" y="2760421"/>
                  </a:cubicBezTo>
                  <a:lnTo>
                    <a:pt x="2425346" y="2743181"/>
                  </a:lnTo>
                  <a:cubicBezTo>
                    <a:pt x="2418450" y="2743181"/>
                    <a:pt x="2413278" y="2739733"/>
                    <a:pt x="2409830" y="2732837"/>
                  </a:cubicBezTo>
                  <a:cubicBezTo>
                    <a:pt x="2411554" y="2739733"/>
                    <a:pt x="2416726" y="2741457"/>
                    <a:pt x="2425346" y="2743181"/>
                  </a:cubicBezTo>
                  <a:cubicBezTo>
                    <a:pt x="2433966" y="2706977"/>
                    <a:pt x="2461550" y="2696633"/>
                    <a:pt x="2489134" y="2684565"/>
                  </a:cubicBezTo>
                  <a:cubicBezTo>
                    <a:pt x="2489134" y="2670773"/>
                    <a:pt x="2489134" y="2656981"/>
                    <a:pt x="2489134" y="2643189"/>
                  </a:cubicBezTo>
                  <a:cubicBezTo>
                    <a:pt x="2489134" y="2643189"/>
                    <a:pt x="2489134" y="2643189"/>
                    <a:pt x="2489134" y="2643189"/>
                  </a:cubicBezTo>
                  <a:cubicBezTo>
                    <a:pt x="2489134" y="2656981"/>
                    <a:pt x="2489134" y="2670773"/>
                    <a:pt x="2489134" y="2684565"/>
                  </a:cubicBezTo>
                  <a:cubicBezTo>
                    <a:pt x="2492582" y="2684565"/>
                    <a:pt x="2494306" y="2684565"/>
                    <a:pt x="2497754" y="2684565"/>
                  </a:cubicBezTo>
                  <a:lnTo>
                    <a:pt x="2497754" y="2684565"/>
                  </a:lnTo>
                  <a:cubicBezTo>
                    <a:pt x="2508098" y="2691461"/>
                    <a:pt x="2506374" y="2701805"/>
                    <a:pt x="2506374" y="2710425"/>
                  </a:cubicBezTo>
                  <a:lnTo>
                    <a:pt x="2506374" y="2710425"/>
                  </a:lnTo>
                  <a:close/>
                  <a:moveTo>
                    <a:pt x="2561542" y="2486306"/>
                  </a:moveTo>
                  <a:cubicBezTo>
                    <a:pt x="2578782" y="2500098"/>
                    <a:pt x="2578782" y="2510442"/>
                    <a:pt x="2571885" y="2529406"/>
                  </a:cubicBezTo>
                  <a:cubicBezTo>
                    <a:pt x="2568437" y="2538026"/>
                    <a:pt x="2570162" y="2548369"/>
                    <a:pt x="2570162" y="2558714"/>
                  </a:cubicBezTo>
                  <a:cubicBezTo>
                    <a:pt x="2570162" y="2558714"/>
                    <a:pt x="2570162" y="2558714"/>
                    <a:pt x="2570162" y="2558714"/>
                  </a:cubicBezTo>
                  <a:cubicBezTo>
                    <a:pt x="2570162" y="2548369"/>
                    <a:pt x="2568437" y="2538026"/>
                    <a:pt x="2571885" y="2529406"/>
                  </a:cubicBezTo>
                  <a:cubicBezTo>
                    <a:pt x="2578782" y="2510442"/>
                    <a:pt x="2578782" y="2500098"/>
                    <a:pt x="2561542" y="2486306"/>
                  </a:cubicBezTo>
                  <a:cubicBezTo>
                    <a:pt x="2549473" y="2475962"/>
                    <a:pt x="2540853" y="2453550"/>
                    <a:pt x="2544302" y="2434586"/>
                  </a:cubicBezTo>
                  <a:cubicBezTo>
                    <a:pt x="2546025" y="2424242"/>
                    <a:pt x="2544302" y="2422518"/>
                    <a:pt x="2540853" y="2422518"/>
                  </a:cubicBezTo>
                  <a:cubicBezTo>
                    <a:pt x="2544302" y="2422518"/>
                    <a:pt x="2546025" y="2424242"/>
                    <a:pt x="2544302" y="2434586"/>
                  </a:cubicBezTo>
                  <a:cubicBezTo>
                    <a:pt x="2539130" y="2451826"/>
                    <a:pt x="2549473" y="2475962"/>
                    <a:pt x="2561542" y="2486306"/>
                  </a:cubicBezTo>
                  <a:close/>
                  <a:moveTo>
                    <a:pt x="2554645" y="2281151"/>
                  </a:moveTo>
                  <a:cubicBezTo>
                    <a:pt x="2554645" y="2279427"/>
                    <a:pt x="2554645" y="2279427"/>
                    <a:pt x="2554645" y="2281151"/>
                  </a:cubicBezTo>
                  <a:cubicBezTo>
                    <a:pt x="2554645" y="2279427"/>
                    <a:pt x="2554645" y="2279427"/>
                    <a:pt x="2554645" y="2281151"/>
                  </a:cubicBezTo>
                  <a:lnTo>
                    <a:pt x="2554645" y="2281151"/>
                  </a:lnTo>
                  <a:close/>
                  <a:moveTo>
                    <a:pt x="2568437" y="2560437"/>
                  </a:moveTo>
                  <a:cubicBezTo>
                    <a:pt x="2566713" y="2565609"/>
                    <a:pt x="2563265" y="2569057"/>
                    <a:pt x="2561542" y="2574229"/>
                  </a:cubicBezTo>
                  <a:lnTo>
                    <a:pt x="2561542" y="2574229"/>
                  </a:lnTo>
                  <a:cubicBezTo>
                    <a:pt x="2556370" y="2575953"/>
                    <a:pt x="2552922" y="2577677"/>
                    <a:pt x="2549473" y="2581125"/>
                  </a:cubicBezTo>
                  <a:cubicBezTo>
                    <a:pt x="2552922" y="2577677"/>
                    <a:pt x="2556370" y="2575953"/>
                    <a:pt x="2561542" y="2574229"/>
                  </a:cubicBezTo>
                  <a:cubicBezTo>
                    <a:pt x="2563265" y="2569057"/>
                    <a:pt x="2566713" y="2565609"/>
                    <a:pt x="2568437" y="2560437"/>
                  </a:cubicBezTo>
                  <a:close/>
                  <a:moveTo>
                    <a:pt x="2516718" y="2381142"/>
                  </a:moveTo>
                  <a:cubicBezTo>
                    <a:pt x="2513270" y="2384590"/>
                    <a:pt x="2509822" y="2389762"/>
                    <a:pt x="2506374" y="2396658"/>
                  </a:cubicBezTo>
                  <a:cubicBezTo>
                    <a:pt x="2506374" y="2396658"/>
                    <a:pt x="2506374" y="2396658"/>
                    <a:pt x="2506374" y="2396658"/>
                  </a:cubicBezTo>
                  <a:cubicBezTo>
                    <a:pt x="2511546" y="2388038"/>
                    <a:pt x="2514994" y="2384590"/>
                    <a:pt x="2516718" y="2381142"/>
                  </a:cubicBezTo>
                  <a:cubicBezTo>
                    <a:pt x="2528786" y="2363902"/>
                    <a:pt x="2533958" y="2360454"/>
                    <a:pt x="2542578" y="2369074"/>
                  </a:cubicBezTo>
                  <a:cubicBezTo>
                    <a:pt x="2535682" y="2358730"/>
                    <a:pt x="2528786" y="2363902"/>
                    <a:pt x="2516718" y="2381142"/>
                  </a:cubicBezTo>
                  <a:close/>
                  <a:moveTo>
                    <a:pt x="2535682" y="2422518"/>
                  </a:moveTo>
                  <a:cubicBezTo>
                    <a:pt x="2535682" y="2422518"/>
                    <a:pt x="2533958" y="2422518"/>
                    <a:pt x="2533958" y="2422518"/>
                  </a:cubicBezTo>
                  <a:cubicBezTo>
                    <a:pt x="2532234" y="2422518"/>
                    <a:pt x="2530510" y="2422518"/>
                    <a:pt x="2528786" y="2422518"/>
                  </a:cubicBezTo>
                  <a:cubicBezTo>
                    <a:pt x="2530510" y="2422518"/>
                    <a:pt x="2532234" y="2422518"/>
                    <a:pt x="2533958" y="2422518"/>
                  </a:cubicBezTo>
                  <a:cubicBezTo>
                    <a:pt x="2533958" y="2422518"/>
                    <a:pt x="2533958" y="2422518"/>
                    <a:pt x="2535682" y="2422518"/>
                  </a:cubicBezTo>
                  <a:close/>
                  <a:moveTo>
                    <a:pt x="2514994" y="2565609"/>
                  </a:moveTo>
                  <a:cubicBezTo>
                    <a:pt x="2521890" y="2558714"/>
                    <a:pt x="2532234" y="2553542"/>
                    <a:pt x="2542578" y="2551817"/>
                  </a:cubicBezTo>
                  <a:cubicBezTo>
                    <a:pt x="2542578" y="2551817"/>
                    <a:pt x="2542578" y="2551817"/>
                    <a:pt x="2542578" y="2551817"/>
                  </a:cubicBezTo>
                  <a:cubicBezTo>
                    <a:pt x="2532234" y="2553542"/>
                    <a:pt x="2521890" y="2558714"/>
                    <a:pt x="2514994" y="2565609"/>
                  </a:cubicBezTo>
                  <a:close/>
                  <a:moveTo>
                    <a:pt x="2546025" y="2625949"/>
                  </a:moveTo>
                  <a:cubicBezTo>
                    <a:pt x="2546025" y="2625949"/>
                    <a:pt x="2546025" y="2625949"/>
                    <a:pt x="2546025" y="2625949"/>
                  </a:cubicBezTo>
                  <a:cubicBezTo>
                    <a:pt x="2540853" y="2625949"/>
                    <a:pt x="2533958" y="2625949"/>
                    <a:pt x="2528786" y="2624225"/>
                  </a:cubicBezTo>
                  <a:lnTo>
                    <a:pt x="2528786" y="2624225"/>
                  </a:lnTo>
                  <a:cubicBezTo>
                    <a:pt x="2535682" y="2624225"/>
                    <a:pt x="2540853" y="2625949"/>
                    <a:pt x="2546025" y="2625949"/>
                  </a:cubicBezTo>
                  <a:cubicBezTo>
                    <a:pt x="2554645" y="2622501"/>
                    <a:pt x="2561542" y="2619053"/>
                    <a:pt x="2566713" y="2613881"/>
                  </a:cubicBezTo>
                  <a:cubicBezTo>
                    <a:pt x="2561542" y="2619053"/>
                    <a:pt x="2554645" y="2622501"/>
                    <a:pt x="2546025" y="2625949"/>
                  </a:cubicBezTo>
                  <a:close/>
                  <a:moveTo>
                    <a:pt x="2580505" y="2675945"/>
                  </a:moveTo>
                  <a:cubicBezTo>
                    <a:pt x="2575333" y="2679393"/>
                    <a:pt x="2571885" y="2684565"/>
                    <a:pt x="2566713" y="2688013"/>
                  </a:cubicBezTo>
                  <a:cubicBezTo>
                    <a:pt x="2571885" y="2684565"/>
                    <a:pt x="2577057" y="2679393"/>
                    <a:pt x="2580505" y="2675945"/>
                  </a:cubicBezTo>
                  <a:cubicBezTo>
                    <a:pt x="2580505" y="2675945"/>
                    <a:pt x="2582229" y="2674221"/>
                    <a:pt x="2582229" y="2672497"/>
                  </a:cubicBezTo>
                  <a:cubicBezTo>
                    <a:pt x="2582229" y="2674221"/>
                    <a:pt x="2582229" y="2674221"/>
                    <a:pt x="2580505" y="2675945"/>
                  </a:cubicBezTo>
                  <a:close/>
                  <a:moveTo>
                    <a:pt x="2577057" y="2582849"/>
                  </a:moveTo>
                  <a:lnTo>
                    <a:pt x="2577057" y="2582849"/>
                  </a:lnTo>
                  <a:cubicBezTo>
                    <a:pt x="2582229" y="2579401"/>
                    <a:pt x="2583953" y="2575953"/>
                    <a:pt x="2583953" y="2574229"/>
                  </a:cubicBezTo>
                  <a:cubicBezTo>
                    <a:pt x="2583953" y="2575953"/>
                    <a:pt x="2582229" y="2579401"/>
                    <a:pt x="2577057" y="2582849"/>
                  </a:cubicBezTo>
                  <a:close/>
                  <a:moveTo>
                    <a:pt x="2578782" y="2556989"/>
                  </a:moveTo>
                  <a:cubicBezTo>
                    <a:pt x="2580505" y="2562161"/>
                    <a:pt x="2583953" y="2567333"/>
                    <a:pt x="2583953" y="2572506"/>
                  </a:cubicBezTo>
                  <a:cubicBezTo>
                    <a:pt x="2583953" y="2567333"/>
                    <a:pt x="2578782" y="2562161"/>
                    <a:pt x="2578782" y="2556989"/>
                  </a:cubicBezTo>
                  <a:lnTo>
                    <a:pt x="2578782" y="2556989"/>
                  </a:lnTo>
                  <a:cubicBezTo>
                    <a:pt x="2582229" y="2551817"/>
                    <a:pt x="2583953" y="2546646"/>
                    <a:pt x="2585677" y="2541474"/>
                  </a:cubicBezTo>
                  <a:cubicBezTo>
                    <a:pt x="2582229" y="2546646"/>
                    <a:pt x="2582229" y="2553542"/>
                    <a:pt x="2578782" y="2556989"/>
                  </a:cubicBezTo>
                  <a:close/>
                  <a:moveTo>
                    <a:pt x="2596021" y="2244947"/>
                  </a:moveTo>
                  <a:cubicBezTo>
                    <a:pt x="2601193" y="2239775"/>
                    <a:pt x="2599469" y="2232879"/>
                    <a:pt x="2589125" y="2229431"/>
                  </a:cubicBezTo>
                  <a:cubicBezTo>
                    <a:pt x="2585677" y="2227707"/>
                    <a:pt x="2580505" y="2229431"/>
                    <a:pt x="2577057" y="2227707"/>
                  </a:cubicBezTo>
                  <a:cubicBezTo>
                    <a:pt x="2571885" y="2227707"/>
                    <a:pt x="2566713" y="2227707"/>
                    <a:pt x="2564990" y="2220811"/>
                  </a:cubicBezTo>
                  <a:cubicBezTo>
                    <a:pt x="2563265" y="2215639"/>
                    <a:pt x="2566713" y="2212191"/>
                    <a:pt x="2568437" y="2210467"/>
                  </a:cubicBezTo>
                  <a:cubicBezTo>
                    <a:pt x="2564990" y="2213915"/>
                    <a:pt x="2563265" y="2217363"/>
                    <a:pt x="2564990" y="2220811"/>
                  </a:cubicBezTo>
                  <a:cubicBezTo>
                    <a:pt x="2566713" y="2227707"/>
                    <a:pt x="2571885" y="2227707"/>
                    <a:pt x="2577057" y="2227707"/>
                  </a:cubicBezTo>
                  <a:cubicBezTo>
                    <a:pt x="2580505" y="2227707"/>
                    <a:pt x="2585677" y="2227707"/>
                    <a:pt x="2589125" y="2229431"/>
                  </a:cubicBezTo>
                  <a:cubicBezTo>
                    <a:pt x="2599469" y="2231155"/>
                    <a:pt x="2601193" y="2239775"/>
                    <a:pt x="2596021" y="2244947"/>
                  </a:cubicBezTo>
                  <a:close/>
                  <a:moveTo>
                    <a:pt x="2604641" y="2655257"/>
                  </a:moveTo>
                  <a:cubicBezTo>
                    <a:pt x="2611537" y="2648361"/>
                    <a:pt x="2611537" y="2638017"/>
                    <a:pt x="2609813" y="2625949"/>
                  </a:cubicBez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09813" y="2638017"/>
                    <a:pt x="2611537" y="2648361"/>
                    <a:pt x="2604641" y="2655257"/>
                  </a:cubicBezTo>
                  <a:close/>
                  <a:moveTo>
                    <a:pt x="2609813" y="2625949"/>
                  </a:move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20157" y="2624225"/>
                    <a:pt x="2627053" y="2619053"/>
                    <a:pt x="2633949" y="2612157"/>
                  </a:cubicBezTo>
                  <a:cubicBezTo>
                    <a:pt x="2628777" y="2619053"/>
                    <a:pt x="2620157" y="2624225"/>
                    <a:pt x="2609813" y="2625949"/>
                  </a:cubicBezTo>
                  <a:close/>
                  <a:moveTo>
                    <a:pt x="2696013" y="2210467"/>
                  </a:moveTo>
                  <a:cubicBezTo>
                    <a:pt x="2668429" y="2193227"/>
                    <a:pt x="2637397" y="2198399"/>
                    <a:pt x="2609813" y="2184607"/>
                  </a:cubicBezTo>
                  <a:lnTo>
                    <a:pt x="2609813" y="2184607"/>
                  </a:lnTo>
                  <a:cubicBezTo>
                    <a:pt x="2606365" y="2184607"/>
                    <a:pt x="2604641" y="2184607"/>
                    <a:pt x="2601193" y="2184607"/>
                  </a:cubicBezTo>
                  <a:cubicBezTo>
                    <a:pt x="2599469" y="2188055"/>
                    <a:pt x="2597745" y="2189779"/>
                    <a:pt x="2594297" y="2191503"/>
                  </a:cubicBezTo>
                  <a:cubicBezTo>
                    <a:pt x="2596021" y="2189779"/>
                    <a:pt x="2599469" y="2188055"/>
                    <a:pt x="2601193" y="2184607"/>
                  </a:cubicBezTo>
                  <a:cubicBezTo>
                    <a:pt x="2596021" y="2172539"/>
                    <a:pt x="2583953" y="2165643"/>
                    <a:pt x="2585677" y="2150127"/>
                  </a:cubicBezTo>
                  <a:cubicBezTo>
                    <a:pt x="2582229" y="2150127"/>
                    <a:pt x="2580505" y="2150127"/>
                    <a:pt x="2577057" y="2150127"/>
                  </a:cubicBezTo>
                  <a:cubicBezTo>
                    <a:pt x="2568437" y="2150127"/>
                    <a:pt x="2556370" y="2153575"/>
                    <a:pt x="2551198" y="2144955"/>
                  </a:cubicBezTo>
                  <a:cubicBezTo>
                    <a:pt x="2535682" y="2117371"/>
                    <a:pt x="2506374" y="2113923"/>
                    <a:pt x="2482238" y="2103579"/>
                  </a:cubicBezTo>
                  <a:cubicBezTo>
                    <a:pt x="2470170" y="2098408"/>
                    <a:pt x="2456378" y="2098408"/>
                    <a:pt x="2449482" y="2082891"/>
                  </a:cubicBezTo>
                  <a:cubicBezTo>
                    <a:pt x="2449482" y="2082891"/>
                    <a:pt x="2449482" y="2082891"/>
                    <a:pt x="2449482" y="2082891"/>
                  </a:cubicBezTo>
                  <a:cubicBezTo>
                    <a:pt x="2454654" y="2098408"/>
                    <a:pt x="2470170" y="2098408"/>
                    <a:pt x="2482238" y="2103579"/>
                  </a:cubicBezTo>
                  <a:cubicBezTo>
                    <a:pt x="2506374" y="2115647"/>
                    <a:pt x="2535682" y="2117371"/>
                    <a:pt x="2551198" y="2144955"/>
                  </a:cubicBezTo>
                  <a:cubicBezTo>
                    <a:pt x="2556370" y="2153575"/>
                    <a:pt x="2568437" y="2148403"/>
                    <a:pt x="2577057" y="2150127"/>
                  </a:cubicBezTo>
                  <a:cubicBezTo>
                    <a:pt x="2577057" y="2150127"/>
                    <a:pt x="2577057" y="2150127"/>
                    <a:pt x="2577057" y="2150127"/>
                  </a:cubicBezTo>
                  <a:cubicBezTo>
                    <a:pt x="2580505" y="2150127"/>
                    <a:pt x="2582229" y="2150127"/>
                    <a:pt x="2585677" y="2150127"/>
                  </a:cubicBezTo>
                  <a:cubicBezTo>
                    <a:pt x="2608089" y="2129439"/>
                    <a:pt x="2609813" y="2157023"/>
                    <a:pt x="2618433" y="2167367"/>
                  </a:cubicBezTo>
                  <a:cubicBezTo>
                    <a:pt x="2625329" y="2167367"/>
                    <a:pt x="2628777" y="2163919"/>
                    <a:pt x="2630501" y="2160471"/>
                  </a:cubicBezTo>
                  <a:cubicBezTo>
                    <a:pt x="2628777" y="2163919"/>
                    <a:pt x="2625329" y="2167367"/>
                    <a:pt x="2618433" y="2167367"/>
                  </a:cubicBezTo>
                  <a:cubicBezTo>
                    <a:pt x="2614985" y="2172539"/>
                    <a:pt x="2613261" y="2177711"/>
                    <a:pt x="2609813" y="2184607"/>
                  </a:cubicBezTo>
                  <a:cubicBezTo>
                    <a:pt x="2635673" y="2198399"/>
                    <a:pt x="2668429" y="2193227"/>
                    <a:pt x="2696013" y="2210467"/>
                  </a:cubicBezTo>
                  <a:cubicBezTo>
                    <a:pt x="2699461" y="2213915"/>
                    <a:pt x="2709805" y="2212191"/>
                    <a:pt x="2709805" y="2217363"/>
                  </a:cubicBezTo>
                  <a:cubicBezTo>
                    <a:pt x="2714977" y="2258739"/>
                    <a:pt x="2759801" y="2279427"/>
                    <a:pt x="2759801" y="2324250"/>
                  </a:cubicBezTo>
                  <a:cubicBezTo>
                    <a:pt x="2759801" y="2327698"/>
                    <a:pt x="2759801" y="2332870"/>
                    <a:pt x="2759801" y="2338042"/>
                  </a:cubicBezTo>
                  <a:cubicBezTo>
                    <a:pt x="2759801" y="2332870"/>
                    <a:pt x="2758077" y="2327698"/>
                    <a:pt x="2759801" y="2324250"/>
                  </a:cubicBezTo>
                  <a:cubicBezTo>
                    <a:pt x="2761525" y="2279427"/>
                    <a:pt x="2714977" y="2260463"/>
                    <a:pt x="2709805" y="2217363"/>
                  </a:cubicBezTo>
                  <a:cubicBezTo>
                    <a:pt x="2708081" y="2212191"/>
                    <a:pt x="2699461" y="2212191"/>
                    <a:pt x="2696013" y="2210467"/>
                  </a:cubicBezTo>
                  <a:close/>
                  <a:moveTo>
                    <a:pt x="2630501" y="2060479"/>
                  </a:moveTo>
                  <a:cubicBezTo>
                    <a:pt x="2625329" y="2055308"/>
                    <a:pt x="2618433" y="2050136"/>
                    <a:pt x="2611537" y="2046688"/>
                  </a:cubicBezTo>
                  <a:cubicBezTo>
                    <a:pt x="2606365" y="2043240"/>
                    <a:pt x="2597745" y="2038068"/>
                    <a:pt x="2596021" y="2029448"/>
                  </a:cubicBezTo>
                  <a:cubicBezTo>
                    <a:pt x="2597745" y="2038068"/>
                    <a:pt x="2604641" y="2041516"/>
                    <a:pt x="2611537" y="2046688"/>
                  </a:cubicBezTo>
                  <a:cubicBezTo>
                    <a:pt x="2618433" y="2050136"/>
                    <a:pt x="2625329" y="2055308"/>
                    <a:pt x="2630501" y="2060479"/>
                  </a:cubicBezTo>
                  <a:close/>
                  <a:moveTo>
                    <a:pt x="2625329" y="1994968"/>
                  </a:moveTo>
                  <a:cubicBezTo>
                    <a:pt x="2625329" y="1994968"/>
                    <a:pt x="2623605" y="1994968"/>
                    <a:pt x="2625329" y="1994968"/>
                  </a:cubicBezTo>
                  <a:cubicBezTo>
                    <a:pt x="2625329" y="1998416"/>
                    <a:pt x="2625329" y="2001864"/>
                    <a:pt x="2625329" y="2003588"/>
                  </a:cubicBezTo>
                  <a:cubicBezTo>
                    <a:pt x="2625329" y="2000140"/>
                    <a:pt x="2625329" y="1998416"/>
                    <a:pt x="2625329" y="1994968"/>
                  </a:cubicBezTo>
                  <a:cubicBezTo>
                    <a:pt x="2623605" y="1994968"/>
                    <a:pt x="2625329" y="1994968"/>
                    <a:pt x="2625329" y="1994968"/>
                  </a:cubicBezTo>
                  <a:close/>
                  <a:moveTo>
                    <a:pt x="2601193" y="2117371"/>
                  </a:moveTo>
                  <a:cubicBezTo>
                    <a:pt x="2604641" y="2119095"/>
                    <a:pt x="2608089" y="2120819"/>
                    <a:pt x="2609813" y="2122543"/>
                  </a:cubicBezTo>
                  <a:cubicBezTo>
                    <a:pt x="2618433" y="2127715"/>
                    <a:pt x="2625329" y="2136335"/>
                    <a:pt x="2632225" y="2143231"/>
                  </a:cubicBezTo>
                  <a:cubicBezTo>
                    <a:pt x="2632225" y="2143231"/>
                    <a:pt x="2632225" y="2143231"/>
                    <a:pt x="2632225" y="2143231"/>
                  </a:cubicBezTo>
                  <a:cubicBezTo>
                    <a:pt x="2625329" y="2136335"/>
                    <a:pt x="2618433" y="2127715"/>
                    <a:pt x="2609813" y="2122543"/>
                  </a:cubicBezTo>
                  <a:cubicBezTo>
                    <a:pt x="2606365" y="2119095"/>
                    <a:pt x="2604641" y="2119095"/>
                    <a:pt x="2601193" y="2117371"/>
                  </a:cubicBezTo>
                  <a:cubicBezTo>
                    <a:pt x="2601193" y="2110475"/>
                    <a:pt x="2602917" y="2098408"/>
                    <a:pt x="2594297" y="2096683"/>
                  </a:cubicBezTo>
                  <a:cubicBezTo>
                    <a:pt x="2590849" y="2096683"/>
                    <a:pt x="2589125" y="2096683"/>
                    <a:pt x="2587401" y="2098408"/>
                  </a:cubicBezTo>
                  <a:cubicBezTo>
                    <a:pt x="2589125" y="2096683"/>
                    <a:pt x="2590849" y="2096683"/>
                    <a:pt x="2594297" y="2096683"/>
                  </a:cubicBezTo>
                  <a:cubicBezTo>
                    <a:pt x="2602917" y="2098408"/>
                    <a:pt x="2599469" y="2108751"/>
                    <a:pt x="2601193" y="2117371"/>
                  </a:cubicBezTo>
                  <a:close/>
                  <a:moveTo>
                    <a:pt x="2747733" y="2050136"/>
                  </a:moveTo>
                  <a:cubicBezTo>
                    <a:pt x="2747733" y="2053584"/>
                    <a:pt x="2749457" y="2057032"/>
                    <a:pt x="2752905" y="2060479"/>
                  </a:cubicBezTo>
                  <a:cubicBezTo>
                    <a:pt x="2749457" y="2057032"/>
                    <a:pt x="2747733" y="2053584"/>
                    <a:pt x="2747733" y="2050136"/>
                  </a:cubicBezTo>
                  <a:cubicBezTo>
                    <a:pt x="2747733" y="2044964"/>
                    <a:pt x="2751181" y="2043240"/>
                    <a:pt x="2754629" y="2044964"/>
                  </a:cubicBezTo>
                  <a:cubicBezTo>
                    <a:pt x="2751181" y="2043240"/>
                    <a:pt x="2747733" y="2044964"/>
                    <a:pt x="2747733" y="2050136"/>
                  </a:cubicBezTo>
                  <a:close/>
                  <a:moveTo>
                    <a:pt x="2764972" y="2203571"/>
                  </a:moveTo>
                  <a:cubicBezTo>
                    <a:pt x="2761525" y="2196675"/>
                    <a:pt x="2758077" y="2191503"/>
                    <a:pt x="2752905" y="2186331"/>
                  </a:cubicBezTo>
                  <a:cubicBezTo>
                    <a:pt x="2751181" y="2184607"/>
                    <a:pt x="2751181" y="2182883"/>
                    <a:pt x="2749457" y="2181159"/>
                  </a:cubicBezTo>
                  <a:cubicBezTo>
                    <a:pt x="2751181" y="2182883"/>
                    <a:pt x="2751181" y="2184607"/>
                    <a:pt x="2752905" y="2186331"/>
                  </a:cubicBezTo>
                  <a:cubicBezTo>
                    <a:pt x="2759801" y="2191503"/>
                    <a:pt x="2763249" y="2198399"/>
                    <a:pt x="2764972" y="2203571"/>
                  </a:cubicBezTo>
                  <a:close/>
                  <a:moveTo>
                    <a:pt x="2751181" y="2179435"/>
                  </a:moveTo>
                  <a:cubicBezTo>
                    <a:pt x="2749457" y="2175987"/>
                    <a:pt x="2747733" y="2172539"/>
                    <a:pt x="2747733" y="2169091"/>
                  </a:cubicBezTo>
                  <a:cubicBezTo>
                    <a:pt x="2747733" y="2172539"/>
                    <a:pt x="2749457" y="2175987"/>
                    <a:pt x="2751181" y="2179435"/>
                  </a:cubicBezTo>
                  <a:close/>
                  <a:moveTo>
                    <a:pt x="2711529" y="2482858"/>
                  </a:moveTo>
                  <a:cubicBezTo>
                    <a:pt x="2709805" y="2484582"/>
                    <a:pt x="2708081" y="2488030"/>
                    <a:pt x="2708081" y="2489754"/>
                  </a:cubicBezTo>
                  <a:cubicBezTo>
                    <a:pt x="2709805" y="2488030"/>
                    <a:pt x="2709805" y="2484582"/>
                    <a:pt x="2711529" y="2482858"/>
                  </a:cubicBezTo>
                  <a:cubicBezTo>
                    <a:pt x="2713253" y="2479410"/>
                    <a:pt x="2714977" y="2475962"/>
                    <a:pt x="2718425" y="2474238"/>
                  </a:cubicBezTo>
                  <a:cubicBezTo>
                    <a:pt x="2716701" y="2475962"/>
                    <a:pt x="2714977" y="2479410"/>
                    <a:pt x="2711529" y="2482858"/>
                  </a:cubicBezTo>
                  <a:close/>
                  <a:moveTo>
                    <a:pt x="2756353" y="2436310"/>
                  </a:moveTo>
                  <a:cubicBezTo>
                    <a:pt x="2749457" y="2438034"/>
                    <a:pt x="2744285" y="2441482"/>
                    <a:pt x="2737389" y="2448378"/>
                  </a:cubicBezTo>
                  <a:cubicBezTo>
                    <a:pt x="2742561" y="2441482"/>
                    <a:pt x="2749457" y="2438034"/>
                    <a:pt x="2756353" y="2436310"/>
                  </a:cubicBezTo>
                  <a:cubicBezTo>
                    <a:pt x="2759801" y="2436310"/>
                    <a:pt x="2763249" y="2434586"/>
                    <a:pt x="2768421" y="2432862"/>
                  </a:cubicBezTo>
                  <a:cubicBezTo>
                    <a:pt x="2763249" y="2434586"/>
                    <a:pt x="2759801" y="2436310"/>
                    <a:pt x="2756353" y="2436310"/>
                  </a:cubicBezTo>
                  <a:close/>
                  <a:moveTo>
                    <a:pt x="2771869" y="1977728"/>
                  </a:moveTo>
                  <a:cubicBezTo>
                    <a:pt x="2744285" y="1974280"/>
                    <a:pt x="2714977" y="1972556"/>
                    <a:pt x="2692565" y="1953592"/>
                  </a:cubicBezTo>
                  <a:cubicBezTo>
                    <a:pt x="2663257" y="1926008"/>
                    <a:pt x="2627053" y="1908768"/>
                    <a:pt x="2597745" y="1879460"/>
                  </a:cubicBezTo>
                  <a:cubicBezTo>
                    <a:pt x="2587401" y="1869116"/>
                    <a:pt x="2580505" y="1863944"/>
                    <a:pt x="2580505" y="1857048"/>
                  </a:cubicBezTo>
                  <a:cubicBezTo>
                    <a:pt x="2582229" y="1863944"/>
                    <a:pt x="2587401" y="1869116"/>
                    <a:pt x="2597745" y="1879460"/>
                  </a:cubicBezTo>
                  <a:cubicBezTo>
                    <a:pt x="2627053" y="1907044"/>
                    <a:pt x="2663257" y="1926008"/>
                    <a:pt x="2692565" y="1953592"/>
                  </a:cubicBezTo>
                  <a:cubicBezTo>
                    <a:pt x="2714977" y="1972556"/>
                    <a:pt x="2746009" y="1972556"/>
                    <a:pt x="2771869" y="1977728"/>
                  </a:cubicBezTo>
                  <a:cubicBezTo>
                    <a:pt x="2785661" y="1979452"/>
                    <a:pt x="2797729" y="1960488"/>
                    <a:pt x="2809796" y="1951868"/>
                  </a:cubicBezTo>
                  <a:cubicBezTo>
                    <a:pt x="2813244" y="1950144"/>
                    <a:pt x="2816692" y="1948420"/>
                    <a:pt x="2816692" y="1946696"/>
                  </a:cubicBezTo>
                  <a:cubicBezTo>
                    <a:pt x="2816692" y="1946696"/>
                    <a:pt x="2816692" y="1946696"/>
                    <a:pt x="2816692" y="1946696"/>
                  </a:cubicBezTo>
                  <a:cubicBezTo>
                    <a:pt x="2816692" y="1948420"/>
                    <a:pt x="2813244" y="1950144"/>
                    <a:pt x="2809796" y="1951868"/>
                  </a:cubicBezTo>
                  <a:cubicBezTo>
                    <a:pt x="2797729" y="1960488"/>
                    <a:pt x="2785661" y="1979452"/>
                    <a:pt x="2771869" y="1977728"/>
                  </a:cubicBezTo>
                  <a:close/>
                  <a:moveTo>
                    <a:pt x="2823588" y="2163919"/>
                  </a:moveTo>
                  <a:cubicBezTo>
                    <a:pt x="2820140" y="2165643"/>
                    <a:pt x="2818416" y="2169091"/>
                    <a:pt x="2814968" y="2170815"/>
                  </a:cubicBezTo>
                  <a:cubicBezTo>
                    <a:pt x="2816692" y="2169091"/>
                    <a:pt x="2820140" y="2167367"/>
                    <a:pt x="2823588" y="2163919"/>
                  </a:cubicBezTo>
                  <a:lnTo>
                    <a:pt x="2823588" y="2163919"/>
                  </a:lnTo>
                  <a:close/>
                  <a:moveTo>
                    <a:pt x="2832208" y="1765677"/>
                  </a:moveTo>
                  <a:cubicBezTo>
                    <a:pt x="2833932" y="1765677"/>
                    <a:pt x="2837380" y="1763953"/>
                    <a:pt x="2839104" y="1763953"/>
                  </a:cubicBezTo>
                  <a:cubicBezTo>
                    <a:pt x="2839104" y="1769125"/>
                    <a:pt x="2837380" y="1770849"/>
                    <a:pt x="2835656" y="1774297"/>
                  </a:cubicBezTo>
                  <a:cubicBezTo>
                    <a:pt x="2837380" y="1770849"/>
                    <a:pt x="2839104" y="1769125"/>
                    <a:pt x="2839104" y="1763953"/>
                  </a:cubicBezTo>
                  <a:cubicBezTo>
                    <a:pt x="2835656" y="1763953"/>
                    <a:pt x="2833932" y="1763953"/>
                    <a:pt x="2832208" y="1765677"/>
                  </a:cubicBezTo>
                  <a:close/>
                  <a:moveTo>
                    <a:pt x="2835656" y="1941524"/>
                  </a:moveTo>
                  <a:lnTo>
                    <a:pt x="2835656" y="1941524"/>
                  </a:lnTo>
                  <a:cubicBezTo>
                    <a:pt x="2835656" y="1917388"/>
                    <a:pt x="2832208" y="1891528"/>
                    <a:pt x="2833932" y="1867392"/>
                  </a:cubicBezTo>
                  <a:cubicBezTo>
                    <a:pt x="2833932" y="1891528"/>
                    <a:pt x="2835656" y="1915664"/>
                    <a:pt x="2835656" y="1941524"/>
                  </a:cubicBezTo>
                  <a:close/>
                  <a:moveTo>
                    <a:pt x="2833932" y="2377694"/>
                  </a:moveTo>
                  <a:lnTo>
                    <a:pt x="2833932" y="2377694"/>
                  </a:lnTo>
                  <a:cubicBezTo>
                    <a:pt x="2835656" y="2375970"/>
                    <a:pt x="2837380" y="2375970"/>
                    <a:pt x="2839104" y="2374246"/>
                  </a:cubicBezTo>
                  <a:cubicBezTo>
                    <a:pt x="2837380" y="2374246"/>
                    <a:pt x="2835656" y="2375970"/>
                    <a:pt x="2833932" y="2377694"/>
                  </a:cubicBezTo>
                  <a:close/>
                  <a:moveTo>
                    <a:pt x="2828760" y="1748437"/>
                  </a:moveTo>
                  <a:cubicBezTo>
                    <a:pt x="2823588" y="1750161"/>
                    <a:pt x="2821864" y="1757057"/>
                    <a:pt x="2825312" y="1762229"/>
                  </a:cubicBezTo>
                  <a:cubicBezTo>
                    <a:pt x="2827036" y="1765677"/>
                    <a:pt x="2828760" y="1765677"/>
                    <a:pt x="2832208" y="1765677"/>
                  </a:cubicBezTo>
                  <a:cubicBezTo>
                    <a:pt x="2830484" y="1765677"/>
                    <a:pt x="2827036" y="1765677"/>
                    <a:pt x="2825312" y="1762229"/>
                  </a:cubicBezTo>
                  <a:cubicBezTo>
                    <a:pt x="2821864" y="1757057"/>
                    <a:pt x="2823588" y="1750161"/>
                    <a:pt x="2828760" y="1748437"/>
                  </a:cubicBezTo>
                  <a:cubicBezTo>
                    <a:pt x="2833932" y="1746713"/>
                    <a:pt x="2840828" y="1746713"/>
                    <a:pt x="2847724" y="1744989"/>
                  </a:cubicBezTo>
                  <a:cubicBezTo>
                    <a:pt x="2847724" y="1741541"/>
                    <a:pt x="2847724" y="1739817"/>
                    <a:pt x="2847724" y="1736369"/>
                  </a:cubicBezTo>
                  <a:cubicBezTo>
                    <a:pt x="2842552" y="1724301"/>
                    <a:pt x="2825312" y="1729473"/>
                    <a:pt x="2820140" y="1713957"/>
                  </a:cubicBezTo>
                  <a:cubicBezTo>
                    <a:pt x="2820140" y="1713957"/>
                    <a:pt x="2820140" y="1713957"/>
                    <a:pt x="2820140" y="1713957"/>
                  </a:cubicBezTo>
                  <a:cubicBezTo>
                    <a:pt x="2825312" y="1729473"/>
                    <a:pt x="2842552" y="1724301"/>
                    <a:pt x="2847724" y="1736369"/>
                  </a:cubicBezTo>
                  <a:lnTo>
                    <a:pt x="2847724" y="1736369"/>
                  </a:lnTo>
                  <a:cubicBezTo>
                    <a:pt x="2847724" y="1736369"/>
                    <a:pt x="2847724" y="1736369"/>
                    <a:pt x="2849448" y="1736369"/>
                  </a:cubicBezTo>
                  <a:cubicBezTo>
                    <a:pt x="2849448" y="1736369"/>
                    <a:pt x="2849448" y="1736369"/>
                    <a:pt x="2847724" y="1736369"/>
                  </a:cubicBezTo>
                  <a:cubicBezTo>
                    <a:pt x="2847724" y="1739817"/>
                    <a:pt x="2847724" y="1741541"/>
                    <a:pt x="2847724" y="1744989"/>
                  </a:cubicBezTo>
                  <a:cubicBezTo>
                    <a:pt x="2849448" y="1748437"/>
                    <a:pt x="2852896" y="1750161"/>
                    <a:pt x="2854620" y="1753609"/>
                  </a:cubicBez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2896" y="1750161"/>
                    <a:pt x="2849448" y="1748437"/>
                    <a:pt x="2847724" y="1744989"/>
                  </a:cubicBezTo>
                  <a:cubicBezTo>
                    <a:pt x="2840828" y="1746713"/>
                    <a:pt x="2833932" y="1746713"/>
                    <a:pt x="2828760" y="1748437"/>
                  </a:cubicBezTo>
                  <a:close/>
                  <a:moveTo>
                    <a:pt x="2854620" y="1753609"/>
                  </a:move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4620" y="1758781"/>
                    <a:pt x="2858068" y="1765677"/>
                    <a:pt x="2858068" y="1770849"/>
                  </a:cubicBezTo>
                  <a:cubicBezTo>
                    <a:pt x="2858068" y="1765677"/>
                    <a:pt x="2856344" y="1758781"/>
                    <a:pt x="2854620" y="1753609"/>
                  </a:cubicBezTo>
                  <a:close/>
                  <a:moveTo>
                    <a:pt x="2854620" y="1686373"/>
                  </a:moveTo>
                  <a:cubicBezTo>
                    <a:pt x="2854620" y="1688097"/>
                    <a:pt x="2854620" y="1691545"/>
                    <a:pt x="2854620" y="1693269"/>
                  </a:cubicBezTo>
                  <a:cubicBezTo>
                    <a:pt x="2854620" y="1689821"/>
                    <a:pt x="2854620" y="1688097"/>
                    <a:pt x="2854620" y="1686373"/>
                  </a:cubicBezTo>
                  <a:lnTo>
                    <a:pt x="2854620" y="1686373"/>
                  </a:lnTo>
                  <a:cubicBezTo>
                    <a:pt x="2854620" y="1686373"/>
                    <a:pt x="2854620" y="1686373"/>
                    <a:pt x="2854620" y="1686373"/>
                  </a:cubicBezTo>
                  <a:cubicBezTo>
                    <a:pt x="2861516" y="1682925"/>
                    <a:pt x="2863240" y="1677753"/>
                    <a:pt x="2859792" y="1674305"/>
                  </a:cubicBezTo>
                  <a:cubicBezTo>
                    <a:pt x="2863240" y="1677753"/>
                    <a:pt x="2859792" y="1682925"/>
                    <a:pt x="2854620" y="1686373"/>
                  </a:cubicBezTo>
                  <a:close/>
                  <a:moveTo>
                    <a:pt x="2856344" y="1658789"/>
                  </a:moveTo>
                  <a:cubicBezTo>
                    <a:pt x="2858068" y="1655341"/>
                    <a:pt x="2859792" y="1653617"/>
                    <a:pt x="2863240" y="1651893"/>
                  </a:cubicBezTo>
                  <a:lnTo>
                    <a:pt x="2863240" y="1651893"/>
                  </a:lnTo>
                  <a:cubicBezTo>
                    <a:pt x="2868412" y="1651893"/>
                    <a:pt x="2873584" y="1651893"/>
                    <a:pt x="2878756" y="1651893"/>
                  </a:cubicBezTo>
                  <a:lnTo>
                    <a:pt x="2878756" y="1651893"/>
                  </a:lnTo>
                  <a:cubicBezTo>
                    <a:pt x="2873584" y="1651893"/>
                    <a:pt x="2868412" y="1651893"/>
                    <a:pt x="2863240" y="1651893"/>
                  </a:cubicBezTo>
                  <a:cubicBezTo>
                    <a:pt x="2859792" y="1653617"/>
                    <a:pt x="2858068" y="1657065"/>
                    <a:pt x="2856344" y="1658789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165" name="Google Shape;165;p6"/>
            <p:cNvGrpSpPr/>
            <p:nvPr/>
          </p:nvGrpSpPr>
          <p:grpSpPr>
            <a:xfrm>
              <a:off x="1082472" y="762876"/>
              <a:ext cx="2835406" cy="3135066"/>
              <a:chOff x="723646" y="948230"/>
              <a:chExt cx="2835406" cy="3135066"/>
            </a:xfrm>
          </p:grpSpPr>
          <p:sp>
            <p:nvSpPr>
              <p:cNvPr id="166" name="Google Shape;166;p6"/>
              <p:cNvSpPr/>
              <p:nvPr/>
            </p:nvSpPr>
            <p:spPr>
              <a:xfrm>
                <a:off x="2710033" y="1019499"/>
                <a:ext cx="156883" cy="63543"/>
              </a:xfrm>
              <a:custGeom>
                <a:avLst/>
                <a:gdLst/>
                <a:ahLst/>
                <a:cxnLst/>
                <a:rect l="l" t="t" r="r" b="b"/>
                <a:pathLst>
                  <a:path w="156883" h="63543" extrusionOk="0">
                    <a:moveTo>
                      <a:pt x="156883" y="62064"/>
                    </a:moveTo>
                    <a:lnTo>
                      <a:pt x="156883" y="62064"/>
                    </a:lnTo>
                    <a:cubicBezTo>
                      <a:pt x="110335" y="24136"/>
                      <a:pt x="56892" y="5172"/>
                      <a:pt x="0" y="0"/>
                    </a:cubicBezTo>
                    <a:cubicBezTo>
                      <a:pt x="25860" y="25860"/>
                      <a:pt x="60340" y="29308"/>
                      <a:pt x="91372" y="41376"/>
                    </a:cubicBezTo>
                    <a:cubicBezTo>
                      <a:pt x="110335" y="49996"/>
                      <a:pt x="131024" y="68960"/>
                      <a:pt x="156883" y="620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2870364" y="1086735"/>
                <a:ext cx="72407" cy="70683"/>
              </a:xfrm>
              <a:custGeom>
                <a:avLst/>
                <a:gdLst/>
                <a:ahLst/>
                <a:cxnLst/>
                <a:rect l="l" t="t" r="r" b="b"/>
                <a:pathLst>
                  <a:path w="72407" h="70683" extrusionOk="0">
                    <a:moveTo>
                      <a:pt x="72408" y="70684"/>
                    </a:moveTo>
                    <a:cubicBezTo>
                      <a:pt x="53444" y="41376"/>
                      <a:pt x="31032" y="15516"/>
                      <a:pt x="0" y="0"/>
                    </a:cubicBezTo>
                    <a:cubicBezTo>
                      <a:pt x="10344" y="48272"/>
                      <a:pt x="32756" y="68960"/>
                      <a:pt x="72408" y="706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2460054" y="948230"/>
                <a:ext cx="37927" cy="22997"/>
              </a:xfrm>
              <a:custGeom>
                <a:avLst/>
                <a:gdLst/>
                <a:ahLst/>
                <a:cxnLst/>
                <a:rect l="l" t="t" r="r" b="b"/>
                <a:pathLst>
                  <a:path w="37927" h="22997" extrusionOk="0">
                    <a:moveTo>
                      <a:pt x="0" y="19550"/>
                    </a:moveTo>
                    <a:cubicBezTo>
                      <a:pt x="6896" y="21274"/>
                      <a:pt x="12068" y="21274"/>
                      <a:pt x="18964" y="22998"/>
                    </a:cubicBezTo>
                    <a:cubicBezTo>
                      <a:pt x="25860" y="17826"/>
                      <a:pt x="32756" y="14378"/>
                      <a:pt x="37928" y="9206"/>
                    </a:cubicBezTo>
                    <a:cubicBezTo>
                      <a:pt x="18964" y="-9758"/>
                      <a:pt x="8620" y="4034"/>
                      <a:pt x="0" y="1955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723646" y="2593505"/>
                <a:ext cx="14369" cy="3275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32755" extrusionOk="0">
                    <a:moveTo>
                      <a:pt x="8967" y="0"/>
                    </a:moveTo>
                    <a:cubicBezTo>
                      <a:pt x="-1377" y="10344"/>
                      <a:pt x="-3101" y="20688"/>
                      <a:pt x="5519" y="32756"/>
                    </a:cubicBezTo>
                    <a:cubicBezTo>
                      <a:pt x="17587" y="22412"/>
                      <a:pt x="15863" y="12068"/>
                      <a:pt x="896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3549617" y="3293446"/>
                <a:ext cx="9435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17239" extrusionOk="0">
                    <a:moveTo>
                      <a:pt x="0" y="17240"/>
                    </a:moveTo>
                    <a:cubicBezTo>
                      <a:pt x="12068" y="15516"/>
                      <a:pt x="10344" y="8620"/>
                      <a:pt x="6896" y="0"/>
                    </a:cubicBezTo>
                    <a:cubicBezTo>
                      <a:pt x="5172" y="6896"/>
                      <a:pt x="1724" y="12068"/>
                      <a:pt x="0" y="1724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2296275" y="1283270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1204749" y="3658932"/>
                <a:ext cx="5410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0344" extrusionOk="0">
                    <a:moveTo>
                      <a:pt x="5411" y="10344"/>
                    </a:moveTo>
                    <a:cubicBezTo>
                      <a:pt x="5411" y="6896"/>
                      <a:pt x="3687" y="3448"/>
                      <a:pt x="3687" y="0"/>
                    </a:cubicBezTo>
                    <a:cubicBezTo>
                      <a:pt x="-1485" y="5172"/>
                      <a:pt x="-1485" y="8620"/>
                      <a:pt x="5411" y="1034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3287422" y="3091136"/>
                <a:ext cx="32904" cy="41978"/>
              </a:xfrm>
              <a:custGeom>
                <a:avLst/>
                <a:gdLst/>
                <a:ahLst/>
                <a:cxnLst/>
                <a:rect l="l" t="t" r="r" b="b"/>
                <a:pathLst>
                  <a:path w="32904" h="41978" extrusionOk="0">
                    <a:moveTo>
                      <a:pt x="148" y="7498"/>
                    </a:moveTo>
                    <a:cubicBezTo>
                      <a:pt x="-1576" y="23015"/>
                      <a:pt x="12216" y="29910"/>
                      <a:pt x="15664" y="41978"/>
                    </a:cubicBezTo>
                    <a:cubicBezTo>
                      <a:pt x="19112" y="41978"/>
                      <a:pt x="20836" y="41978"/>
                      <a:pt x="24284" y="41978"/>
                    </a:cubicBezTo>
                    <a:cubicBezTo>
                      <a:pt x="27732" y="36806"/>
                      <a:pt x="29456" y="31634"/>
                      <a:pt x="32904" y="24738"/>
                    </a:cubicBezTo>
                    <a:cubicBezTo>
                      <a:pt x="22560" y="14395"/>
                      <a:pt x="22560" y="-13189"/>
                      <a:pt x="148" y="7498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563493" y="4069242"/>
                <a:ext cx="15515" cy="14054"/>
              </a:xfrm>
              <a:custGeom>
                <a:avLst/>
                <a:gdLst/>
                <a:ahLst/>
                <a:cxnLst/>
                <a:rect l="l" t="t" r="r" b="b"/>
                <a:pathLst>
                  <a:path w="15515" h="14054" extrusionOk="0">
                    <a:moveTo>
                      <a:pt x="0" y="0"/>
                    </a:moveTo>
                    <a:cubicBezTo>
                      <a:pt x="1724" y="10344"/>
                      <a:pt x="3448" y="20688"/>
                      <a:pt x="15516" y="8620"/>
                    </a:cubicBezTo>
                    <a:cubicBezTo>
                      <a:pt x="13792" y="1724"/>
                      <a:pt x="6896" y="0"/>
                      <a:pt x="0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2503154" y="1174659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1178804" y="3574457"/>
                <a:ext cx="15839" cy="25859"/>
              </a:xfrm>
              <a:custGeom>
                <a:avLst/>
                <a:gdLst/>
                <a:ahLst/>
                <a:cxnLst/>
                <a:rect l="l" t="t" r="r" b="b"/>
                <a:pathLst>
                  <a:path w="15839" h="25859" extrusionOk="0">
                    <a:moveTo>
                      <a:pt x="15839" y="25860"/>
                    </a:moveTo>
                    <a:cubicBezTo>
                      <a:pt x="15839" y="13792"/>
                      <a:pt x="15839" y="1724"/>
                      <a:pt x="323" y="0"/>
                    </a:cubicBezTo>
                    <a:cubicBezTo>
                      <a:pt x="-1401" y="13792"/>
                      <a:pt x="3771" y="22412"/>
                      <a:pt x="15839" y="2586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1651501" y="1738404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178" name="Google Shape;178;p6"/>
            <p:cNvGrpSpPr/>
            <p:nvPr/>
          </p:nvGrpSpPr>
          <p:grpSpPr>
            <a:xfrm rot="-675068">
              <a:off x="2048811" y="2148379"/>
              <a:ext cx="1237072" cy="2094494"/>
              <a:chOff x="1381066" y="2136023"/>
              <a:chExt cx="1237072" cy="2094494"/>
            </a:xfrm>
          </p:grpSpPr>
          <p:sp>
            <p:nvSpPr>
              <p:cNvPr id="179" name="Google Shape;179;p6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sp>
          <p:nvSpPr>
            <p:cNvPr id="200" name="Google Shape;200;p6"/>
            <p:cNvSpPr/>
            <p:nvPr/>
          </p:nvSpPr>
          <p:spPr>
            <a:xfrm rot="1069926">
              <a:off x="953154" y="1143558"/>
              <a:ext cx="2705234" cy="3688526"/>
            </a:xfrm>
            <a:custGeom>
              <a:avLst/>
              <a:gdLst/>
              <a:ahLst/>
              <a:cxnLst/>
              <a:rect l="l" t="t" r="r" b="b"/>
              <a:pathLst>
                <a:path w="2705234" h="3688526" extrusionOk="0">
                  <a:moveTo>
                    <a:pt x="1703650" y="3688527"/>
                  </a:moveTo>
                  <a:cubicBezTo>
                    <a:pt x="1439879" y="3688527"/>
                    <a:pt x="1174384" y="3600603"/>
                    <a:pt x="958885" y="3440272"/>
                  </a:cubicBezTo>
                  <a:cubicBezTo>
                    <a:pt x="620982" y="3328212"/>
                    <a:pt x="324456" y="3067889"/>
                    <a:pt x="165848" y="2723091"/>
                  </a:cubicBezTo>
                  <a:cubicBezTo>
                    <a:pt x="-15171" y="2326573"/>
                    <a:pt x="-9999" y="1867990"/>
                    <a:pt x="8965" y="1469748"/>
                  </a:cubicBezTo>
                  <a:cubicBezTo>
                    <a:pt x="24481" y="1140466"/>
                    <a:pt x="58961" y="764635"/>
                    <a:pt x="267564" y="493968"/>
                  </a:cubicBezTo>
                  <a:cubicBezTo>
                    <a:pt x="302044" y="449145"/>
                    <a:pt x="339972" y="409493"/>
                    <a:pt x="379623" y="375013"/>
                  </a:cubicBezTo>
                  <a:cubicBezTo>
                    <a:pt x="405483" y="328465"/>
                    <a:pt x="438239" y="283641"/>
                    <a:pt x="477891" y="245713"/>
                  </a:cubicBezTo>
                  <a:cubicBezTo>
                    <a:pt x="553747" y="173306"/>
                    <a:pt x="650290" y="130206"/>
                    <a:pt x="733042" y="97450"/>
                  </a:cubicBezTo>
                  <a:cubicBezTo>
                    <a:pt x="976125" y="-817"/>
                    <a:pt x="1534698" y="-62881"/>
                    <a:pt x="1696754" y="102622"/>
                  </a:cubicBezTo>
                  <a:cubicBezTo>
                    <a:pt x="1757094" y="114690"/>
                    <a:pt x="1815709" y="137102"/>
                    <a:pt x="1870877" y="169858"/>
                  </a:cubicBezTo>
                  <a:cubicBezTo>
                    <a:pt x="1898461" y="187098"/>
                    <a:pt x="1924321" y="207786"/>
                    <a:pt x="1948457" y="231922"/>
                  </a:cubicBezTo>
                  <a:cubicBezTo>
                    <a:pt x="2005348" y="268125"/>
                    <a:pt x="2058792" y="311225"/>
                    <a:pt x="2107064" y="359497"/>
                  </a:cubicBezTo>
                  <a:cubicBezTo>
                    <a:pt x="2222572" y="475004"/>
                    <a:pt x="2315667" y="626716"/>
                    <a:pt x="2400143" y="838767"/>
                  </a:cubicBezTo>
                  <a:cubicBezTo>
                    <a:pt x="2419107" y="885315"/>
                    <a:pt x="2436347" y="931863"/>
                    <a:pt x="2451863" y="978410"/>
                  </a:cubicBezTo>
                  <a:cubicBezTo>
                    <a:pt x="2517374" y="1111158"/>
                    <a:pt x="2567370" y="1257697"/>
                    <a:pt x="2601850" y="1409409"/>
                  </a:cubicBezTo>
                  <a:cubicBezTo>
                    <a:pt x="2643226" y="1588704"/>
                    <a:pt x="2662190" y="1778343"/>
                    <a:pt x="2658742" y="1976602"/>
                  </a:cubicBezTo>
                  <a:cubicBezTo>
                    <a:pt x="2682877" y="2092109"/>
                    <a:pt x="2698393" y="2211065"/>
                    <a:pt x="2703565" y="2330021"/>
                  </a:cubicBezTo>
                  <a:cubicBezTo>
                    <a:pt x="2713909" y="2571380"/>
                    <a:pt x="2675982" y="2819635"/>
                    <a:pt x="2594954" y="3045477"/>
                  </a:cubicBezTo>
                  <a:cubicBezTo>
                    <a:pt x="2525994" y="3236841"/>
                    <a:pt x="2439794" y="3376484"/>
                    <a:pt x="2327735" y="3476476"/>
                  </a:cubicBezTo>
                  <a:cubicBezTo>
                    <a:pt x="2215675" y="3576467"/>
                    <a:pt x="2069136" y="3641979"/>
                    <a:pt x="1891565" y="3671287"/>
                  </a:cubicBezTo>
                  <a:cubicBezTo>
                    <a:pt x="1829501" y="3683355"/>
                    <a:pt x="1767437" y="3688527"/>
                    <a:pt x="1703650" y="3688527"/>
                  </a:cubicBezTo>
                  <a:lnTo>
                    <a:pt x="1703650" y="3688527"/>
                  </a:lnTo>
                  <a:close/>
                  <a:moveTo>
                    <a:pt x="1027845" y="3459236"/>
                  </a:moveTo>
                  <a:cubicBezTo>
                    <a:pt x="1281271" y="3628187"/>
                    <a:pt x="1593314" y="3698871"/>
                    <a:pt x="1888117" y="3648875"/>
                  </a:cubicBezTo>
                  <a:cubicBezTo>
                    <a:pt x="2060516" y="3619567"/>
                    <a:pt x="2203608" y="3555779"/>
                    <a:pt x="2312219" y="3459236"/>
                  </a:cubicBezTo>
                  <a:cubicBezTo>
                    <a:pt x="2420831" y="3362692"/>
                    <a:pt x="2505306" y="3224773"/>
                    <a:pt x="2572542" y="3036858"/>
                  </a:cubicBezTo>
                  <a:cubicBezTo>
                    <a:pt x="2653570" y="2812738"/>
                    <a:pt x="2689773" y="2567932"/>
                    <a:pt x="2681153" y="2330021"/>
                  </a:cubicBezTo>
                  <a:cubicBezTo>
                    <a:pt x="2677705" y="2247269"/>
                    <a:pt x="2669086" y="2164517"/>
                    <a:pt x="2655294" y="2083490"/>
                  </a:cubicBezTo>
                  <a:cubicBezTo>
                    <a:pt x="2644950" y="2293817"/>
                    <a:pt x="2610470" y="2511040"/>
                    <a:pt x="2551854" y="2738607"/>
                  </a:cubicBezTo>
                  <a:cubicBezTo>
                    <a:pt x="2527718" y="2833426"/>
                    <a:pt x="2494962" y="2942038"/>
                    <a:pt x="2420831" y="3016170"/>
                  </a:cubicBezTo>
                  <a:cubicBezTo>
                    <a:pt x="2355319" y="3081681"/>
                    <a:pt x="2267395" y="3109265"/>
                    <a:pt x="2182920" y="3124781"/>
                  </a:cubicBezTo>
                  <a:cubicBezTo>
                    <a:pt x="1953629" y="3355796"/>
                    <a:pt x="1638138" y="3498888"/>
                    <a:pt x="1320923" y="3498888"/>
                  </a:cubicBezTo>
                  <a:lnTo>
                    <a:pt x="1319199" y="3498888"/>
                  </a:lnTo>
                  <a:cubicBezTo>
                    <a:pt x="1220932" y="3497163"/>
                    <a:pt x="1122664" y="3485096"/>
                    <a:pt x="1027845" y="3459236"/>
                  </a:cubicBezTo>
                  <a:lnTo>
                    <a:pt x="1027845" y="3459236"/>
                  </a:lnTo>
                  <a:close/>
                  <a:moveTo>
                    <a:pt x="970953" y="3417860"/>
                  </a:moveTo>
                  <a:cubicBezTo>
                    <a:pt x="1084736" y="3454064"/>
                    <a:pt x="1201968" y="3474752"/>
                    <a:pt x="1320923" y="3474752"/>
                  </a:cubicBezTo>
                  <a:lnTo>
                    <a:pt x="1320923" y="3474752"/>
                  </a:lnTo>
                  <a:cubicBezTo>
                    <a:pt x="1622622" y="3474752"/>
                    <a:pt x="1919149" y="3343728"/>
                    <a:pt x="2144992" y="3129953"/>
                  </a:cubicBezTo>
                  <a:cubicBezTo>
                    <a:pt x="2138096" y="3131677"/>
                    <a:pt x="2131200" y="3131677"/>
                    <a:pt x="2124304" y="3133401"/>
                  </a:cubicBezTo>
                  <a:cubicBezTo>
                    <a:pt x="1905357" y="3164433"/>
                    <a:pt x="1684686" y="3176501"/>
                    <a:pt x="1464015" y="3166157"/>
                  </a:cubicBezTo>
                  <a:cubicBezTo>
                    <a:pt x="1305407" y="3159261"/>
                    <a:pt x="1098528" y="3140297"/>
                    <a:pt x="919233" y="3048925"/>
                  </a:cubicBezTo>
                  <a:cubicBezTo>
                    <a:pt x="707182" y="2942038"/>
                    <a:pt x="534783" y="2748951"/>
                    <a:pt x="408931" y="2485180"/>
                  </a:cubicBezTo>
                  <a:cubicBezTo>
                    <a:pt x="493407" y="2852390"/>
                    <a:pt x="674426" y="3171329"/>
                    <a:pt x="920957" y="3376484"/>
                  </a:cubicBezTo>
                  <a:cubicBezTo>
                    <a:pt x="936473" y="3392000"/>
                    <a:pt x="953713" y="3405792"/>
                    <a:pt x="970953" y="3417860"/>
                  </a:cubicBezTo>
                  <a:lnTo>
                    <a:pt x="970953" y="3417860"/>
                  </a:lnTo>
                  <a:close/>
                  <a:moveTo>
                    <a:pt x="350316" y="433629"/>
                  </a:moveTo>
                  <a:cubicBezTo>
                    <a:pt x="327904" y="456041"/>
                    <a:pt x="307216" y="480176"/>
                    <a:pt x="288252" y="506036"/>
                  </a:cubicBezTo>
                  <a:cubicBezTo>
                    <a:pt x="83097" y="771531"/>
                    <a:pt x="50341" y="1142190"/>
                    <a:pt x="34825" y="1468024"/>
                  </a:cubicBezTo>
                  <a:cubicBezTo>
                    <a:pt x="15861" y="1864543"/>
                    <a:pt x="10689" y="2319677"/>
                    <a:pt x="188260" y="2711023"/>
                  </a:cubicBezTo>
                  <a:cubicBezTo>
                    <a:pt x="333076" y="3028238"/>
                    <a:pt x="598570" y="3273044"/>
                    <a:pt x="903717" y="3393724"/>
                  </a:cubicBezTo>
                  <a:cubicBezTo>
                    <a:pt x="631326" y="3164433"/>
                    <a:pt x="438239" y="2802395"/>
                    <a:pt x="365831" y="2388636"/>
                  </a:cubicBezTo>
                  <a:cubicBezTo>
                    <a:pt x="312388" y="2257613"/>
                    <a:pt x="269288" y="2109349"/>
                    <a:pt x="239980" y="1950742"/>
                  </a:cubicBezTo>
                  <a:cubicBezTo>
                    <a:pt x="153780" y="1499056"/>
                    <a:pt x="174468" y="978410"/>
                    <a:pt x="293424" y="590512"/>
                  </a:cubicBezTo>
                  <a:cubicBezTo>
                    <a:pt x="307216" y="542240"/>
                    <a:pt x="326180" y="488796"/>
                    <a:pt x="350316" y="433629"/>
                  </a:cubicBezTo>
                  <a:lnTo>
                    <a:pt x="350316" y="433629"/>
                  </a:lnTo>
                  <a:close/>
                  <a:moveTo>
                    <a:pt x="388243" y="2383464"/>
                  </a:moveTo>
                  <a:cubicBezTo>
                    <a:pt x="514095" y="2690335"/>
                    <a:pt x="698562" y="2914454"/>
                    <a:pt x="929577" y="3029962"/>
                  </a:cubicBezTo>
                  <a:cubicBezTo>
                    <a:pt x="1103700" y="3117885"/>
                    <a:pt x="1298511" y="3136849"/>
                    <a:pt x="1465739" y="3143745"/>
                  </a:cubicBezTo>
                  <a:cubicBezTo>
                    <a:pt x="1682962" y="3152365"/>
                    <a:pt x="1903633" y="3142021"/>
                    <a:pt x="2120856" y="3110989"/>
                  </a:cubicBezTo>
                  <a:cubicBezTo>
                    <a:pt x="2138096" y="3109265"/>
                    <a:pt x="2155336" y="3105817"/>
                    <a:pt x="2172576" y="3102369"/>
                  </a:cubicBezTo>
                  <a:cubicBezTo>
                    <a:pt x="2284635" y="2988586"/>
                    <a:pt x="2377731" y="2854114"/>
                    <a:pt x="2441519" y="2704127"/>
                  </a:cubicBezTo>
                  <a:cubicBezTo>
                    <a:pt x="2507030" y="2548968"/>
                    <a:pt x="2548406" y="2369672"/>
                    <a:pt x="2569094" y="2155897"/>
                  </a:cubicBezTo>
                  <a:cubicBezTo>
                    <a:pt x="2582886" y="2014530"/>
                    <a:pt x="2584610" y="1871439"/>
                    <a:pt x="2575990" y="1730071"/>
                  </a:cubicBezTo>
                  <a:cubicBezTo>
                    <a:pt x="2543234" y="1618012"/>
                    <a:pt x="2507030" y="1509400"/>
                    <a:pt x="2469103" y="1402513"/>
                  </a:cubicBezTo>
                  <a:cubicBezTo>
                    <a:pt x="2370835" y="1123226"/>
                    <a:pt x="2258775" y="845663"/>
                    <a:pt x="2138096" y="576720"/>
                  </a:cubicBezTo>
                  <a:cubicBezTo>
                    <a:pt x="2132924" y="564652"/>
                    <a:pt x="2127752" y="552584"/>
                    <a:pt x="2122580" y="542240"/>
                  </a:cubicBezTo>
                  <a:cubicBezTo>
                    <a:pt x="2050172" y="468109"/>
                    <a:pt x="1970868" y="404321"/>
                    <a:pt x="1884669" y="350877"/>
                  </a:cubicBezTo>
                  <a:cubicBezTo>
                    <a:pt x="1576074" y="157790"/>
                    <a:pt x="1212312" y="137102"/>
                    <a:pt x="958885" y="299157"/>
                  </a:cubicBezTo>
                  <a:cubicBezTo>
                    <a:pt x="684770" y="475004"/>
                    <a:pt x="560643" y="831871"/>
                    <a:pt x="489959" y="1083574"/>
                  </a:cubicBezTo>
                  <a:cubicBezTo>
                    <a:pt x="362384" y="1542156"/>
                    <a:pt x="326180" y="1943846"/>
                    <a:pt x="377899" y="2314505"/>
                  </a:cubicBezTo>
                  <a:cubicBezTo>
                    <a:pt x="381347" y="2336917"/>
                    <a:pt x="384795" y="2361052"/>
                    <a:pt x="388243" y="2383464"/>
                  </a:cubicBezTo>
                  <a:lnTo>
                    <a:pt x="388243" y="2383464"/>
                  </a:lnTo>
                  <a:close/>
                  <a:moveTo>
                    <a:pt x="2603574" y="1830063"/>
                  </a:moveTo>
                  <a:cubicBezTo>
                    <a:pt x="2605298" y="1940398"/>
                    <a:pt x="2601850" y="2049010"/>
                    <a:pt x="2591506" y="2159345"/>
                  </a:cubicBezTo>
                  <a:cubicBezTo>
                    <a:pt x="2570818" y="2374844"/>
                    <a:pt x="2529442" y="2555864"/>
                    <a:pt x="2462206" y="2714471"/>
                  </a:cubicBezTo>
                  <a:cubicBezTo>
                    <a:pt x="2401867" y="2855838"/>
                    <a:pt x="2315667" y="2985138"/>
                    <a:pt x="2212227" y="3095473"/>
                  </a:cubicBezTo>
                  <a:cubicBezTo>
                    <a:pt x="2282911" y="3079957"/>
                    <a:pt x="2353595" y="3052374"/>
                    <a:pt x="2407039" y="3000654"/>
                  </a:cubicBezTo>
                  <a:cubicBezTo>
                    <a:pt x="2477722" y="2931694"/>
                    <a:pt x="2508754" y="2826530"/>
                    <a:pt x="2531166" y="2735159"/>
                  </a:cubicBezTo>
                  <a:cubicBezTo>
                    <a:pt x="2598402" y="2471388"/>
                    <a:pt x="2632882" y="2219685"/>
                    <a:pt x="2636330" y="1980050"/>
                  </a:cubicBezTo>
                  <a:cubicBezTo>
                    <a:pt x="2627710" y="1928330"/>
                    <a:pt x="2615642" y="1878334"/>
                    <a:pt x="2603574" y="1830063"/>
                  </a:cubicBezTo>
                  <a:lnTo>
                    <a:pt x="2603574" y="1830063"/>
                  </a:lnTo>
                  <a:close/>
                  <a:moveTo>
                    <a:pt x="314112" y="599132"/>
                  </a:moveTo>
                  <a:cubicBezTo>
                    <a:pt x="196880" y="983582"/>
                    <a:pt x="177916" y="1499056"/>
                    <a:pt x="262392" y="1947294"/>
                  </a:cubicBezTo>
                  <a:cubicBezTo>
                    <a:pt x="284804" y="2066250"/>
                    <a:pt x="314112" y="2178309"/>
                    <a:pt x="350316" y="2283473"/>
                  </a:cubicBezTo>
                  <a:cubicBezTo>
                    <a:pt x="305492" y="1919710"/>
                    <a:pt x="343420" y="1524916"/>
                    <a:pt x="467547" y="1078402"/>
                  </a:cubicBezTo>
                  <a:cubicBezTo>
                    <a:pt x="538231" y="821527"/>
                    <a:pt x="665806" y="459489"/>
                    <a:pt x="946817" y="280193"/>
                  </a:cubicBezTo>
                  <a:cubicBezTo>
                    <a:pt x="1208864" y="112966"/>
                    <a:pt x="1581246" y="133654"/>
                    <a:pt x="1898461" y="333637"/>
                  </a:cubicBezTo>
                  <a:cubicBezTo>
                    <a:pt x="1967421" y="376737"/>
                    <a:pt x="2032932" y="428457"/>
                    <a:pt x="2094996" y="485348"/>
                  </a:cubicBezTo>
                  <a:cubicBezTo>
                    <a:pt x="2051896" y="397425"/>
                    <a:pt x="2000176" y="312949"/>
                    <a:pt x="1934665" y="247437"/>
                  </a:cubicBezTo>
                  <a:cubicBezTo>
                    <a:pt x="1810537" y="169858"/>
                    <a:pt x="1667446" y="119862"/>
                    <a:pt x="1517459" y="104346"/>
                  </a:cubicBezTo>
                  <a:cubicBezTo>
                    <a:pt x="1498495" y="104346"/>
                    <a:pt x="1479531" y="102622"/>
                    <a:pt x="1460567" y="102622"/>
                  </a:cubicBezTo>
                  <a:cubicBezTo>
                    <a:pt x="1401951" y="100898"/>
                    <a:pt x="1339887" y="102622"/>
                    <a:pt x="1276100" y="104346"/>
                  </a:cubicBezTo>
                  <a:cubicBezTo>
                    <a:pt x="1098528" y="125034"/>
                    <a:pt x="517543" y="219854"/>
                    <a:pt x="314112" y="599132"/>
                  </a:cubicBezTo>
                  <a:lnTo>
                    <a:pt x="314112" y="599132"/>
                  </a:lnTo>
                  <a:close/>
                  <a:moveTo>
                    <a:pt x="2598402" y="1728347"/>
                  </a:moveTo>
                  <a:cubicBezTo>
                    <a:pt x="2612194" y="1774895"/>
                    <a:pt x="2624262" y="1823167"/>
                    <a:pt x="2636330" y="1871439"/>
                  </a:cubicBezTo>
                  <a:cubicBezTo>
                    <a:pt x="2631158" y="1712831"/>
                    <a:pt x="2613918" y="1561120"/>
                    <a:pt x="2581162" y="1414580"/>
                  </a:cubicBezTo>
                  <a:cubicBezTo>
                    <a:pt x="2563922" y="1335277"/>
                    <a:pt x="2539786" y="1257697"/>
                    <a:pt x="2513926" y="1181841"/>
                  </a:cubicBezTo>
                  <a:cubicBezTo>
                    <a:pt x="2558750" y="1359413"/>
                    <a:pt x="2588058" y="1543880"/>
                    <a:pt x="2598402" y="1728347"/>
                  </a:cubicBezTo>
                  <a:lnTo>
                    <a:pt x="2598402" y="1728347"/>
                  </a:lnTo>
                  <a:close/>
                  <a:moveTo>
                    <a:pt x="2170852" y="595684"/>
                  </a:moveTo>
                  <a:cubicBezTo>
                    <a:pt x="2288083" y="856007"/>
                    <a:pt x="2394971" y="1126674"/>
                    <a:pt x="2491514" y="1397341"/>
                  </a:cubicBezTo>
                  <a:cubicBezTo>
                    <a:pt x="2517374" y="1471472"/>
                    <a:pt x="2543234" y="1547328"/>
                    <a:pt x="2567370" y="1624908"/>
                  </a:cubicBezTo>
                  <a:cubicBezTo>
                    <a:pt x="2546682" y="1407684"/>
                    <a:pt x="2500134" y="1192185"/>
                    <a:pt x="2431174" y="985306"/>
                  </a:cubicBezTo>
                  <a:cubicBezTo>
                    <a:pt x="2360491" y="840491"/>
                    <a:pt x="2272567" y="707743"/>
                    <a:pt x="2170852" y="595684"/>
                  </a:cubicBezTo>
                  <a:close/>
                  <a:moveTo>
                    <a:pt x="2141544" y="531896"/>
                  </a:moveTo>
                  <a:cubicBezTo>
                    <a:pt x="2229467" y="619820"/>
                    <a:pt x="2307047" y="721535"/>
                    <a:pt x="2374283" y="833595"/>
                  </a:cubicBezTo>
                  <a:cubicBezTo>
                    <a:pt x="2291531" y="630164"/>
                    <a:pt x="2201884" y="483624"/>
                    <a:pt x="2091548" y="373289"/>
                  </a:cubicBezTo>
                  <a:cubicBezTo>
                    <a:pt x="2065688" y="347429"/>
                    <a:pt x="2039828" y="325017"/>
                    <a:pt x="2012244" y="302605"/>
                  </a:cubicBezTo>
                  <a:cubicBezTo>
                    <a:pt x="2062240" y="371565"/>
                    <a:pt x="2103616" y="450869"/>
                    <a:pt x="2141544" y="531896"/>
                  </a:cubicBezTo>
                  <a:lnTo>
                    <a:pt x="2141544" y="531896"/>
                  </a:lnTo>
                  <a:close/>
                  <a:moveTo>
                    <a:pt x="398587" y="387081"/>
                  </a:moveTo>
                  <a:cubicBezTo>
                    <a:pt x="376175" y="426733"/>
                    <a:pt x="358936" y="468109"/>
                    <a:pt x="343420" y="509484"/>
                  </a:cubicBezTo>
                  <a:cubicBezTo>
                    <a:pt x="505475" y="290537"/>
                    <a:pt x="795106" y="181926"/>
                    <a:pt x="1017501" y="126758"/>
                  </a:cubicBezTo>
                  <a:cubicBezTo>
                    <a:pt x="798554" y="159514"/>
                    <a:pt x="574435" y="233645"/>
                    <a:pt x="398587" y="387081"/>
                  </a:cubicBezTo>
                  <a:close/>
                  <a:moveTo>
                    <a:pt x="1300236" y="19870"/>
                  </a:moveTo>
                  <a:cubicBezTo>
                    <a:pt x="1105424" y="19870"/>
                    <a:pt x="884753" y="57798"/>
                    <a:pt x="743386" y="114690"/>
                  </a:cubicBezTo>
                  <a:cubicBezTo>
                    <a:pt x="660634" y="147446"/>
                    <a:pt x="567539" y="188822"/>
                    <a:pt x="495131" y="259505"/>
                  </a:cubicBezTo>
                  <a:cubicBezTo>
                    <a:pt x="474443" y="280193"/>
                    <a:pt x="455479" y="302605"/>
                    <a:pt x="438239" y="326741"/>
                  </a:cubicBezTo>
                  <a:cubicBezTo>
                    <a:pt x="681322" y="143998"/>
                    <a:pt x="998537" y="92278"/>
                    <a:pt x="1272652" y="81934"/>
                  </a:cubicBezTo>
                  <a:cubicBezTo>
                    <a:pt x="1272652" y="81934"/>
                    <a:pt x="1272652" y="81934"/>
                    <a:pt x="1272652" y="81934"/>
                  </a:cubicBezTo>
                  <a:cubicBezTo>
                    <a:pt x="1355403" y="73314"/>
                    <a:pt x="1438155" y="73314"/>
                    <a:pt x="1517459" y="81934"/>
                  </a:cubicBezTo>
                  <a:cubicBezTo>
                    <a:pt x="1562282" y="83658"/>
                    <a:pt x="1607106" y="87106"/>
                    <a:pt x="1651930" y="94002"/>
                  </a:cubicBezTo>
                  <a:cubicBezTo>
                    <a:pt x="1577798" y="42282"/>
                    <a:pt x="1445051" y="19870"/>
                    <a:pt x="1300236" y="19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409471" y="490340"/>
              <a:ext cx="765130" cy="776894"/>
            </a:xfrm>
            <a:custGeom>
              <a:avLst/>
              <a:gdLst/>
              <a:ahLst/>
              <a:cxnLst/>
              <a:rect l="l" t="t" r="r" b="b"/>
              <a:pathLst>
                <a:path w="765130" h="776894" extrusionOk="0">
                  <a:moveTo>
                    <a:pt x="241061" y="560982"/>
                  </a:moveTo>
                  <a:cubicBezTo>
                    <a:pt x="257562" y="513531"/>
                    <a:pt x="84406" y="539256"/>
                    <a:pt x="96097" y="585017"/>
                  </a:cubicBezTo>
                  <a:cubicBezTo>
                    <a:pt x="104748" y="618897"/>
                    <a:pt x="227601" y="599732"/>
                    <a:pt x="241061" y="560982"/>
                  </a:cubicBezTo>
                  <a:close/>
                  <a:moveTo>
                    <a:pt x="384067" y="519587"/>
                  </a:moveTo>
                  <a:cubicBezTo>
                    <a:pt x="404872" y="554191"/>
                    <a:pt x="470056" y="482381"/>
                    <a:pt x="487336" y="431099"/>
                  </a:cubicBezTo>
                  <a:cubicBezTo>
                    <a:pt x="497975" y="399507"/>
                    <a:pt x="475549" y="380699"/>
                    <a:pt x="455396" y="395382"/>
                  </a:cubicBezTo>
                  <a:cubicBezTo>
                    <a:pt x="428593" y="414925"/>
                    <a:pt x="367639" y="492288"/>
                    <a:pt x="384067" y="519587"/>
                  </a:cubicBezTo>
                  <a:close/>
                  <a:moveTo>
                    <a:pt x="600097" y="481814"/>
                  </a:moveTo>
                  <a:cubicBezTo>
                    <a:pt x="601317" y="498921"/>
                    <a:pt x="623533" y="585101"/>
                    <a:pt x="640697" y="588292"/>
                  </a:cubicBezTo>
                  <a:cubicBezTo>
                    <a:pt x="672552" y="594222"/>
                    <a:pt x="658714" y="482433"/>
                    <a:pt x="644896" y="453434"/>
                  </a:cubicBezTo>
                  <a:cubicBezTo>
                    <a:pt x="626343" y="414495"/>
                    <a:pt x="597076" y="439191"/>
                    <a:pt x="600097" y="481814"/>
                  </a:cubicBezTo>
                  <a:close/>
                  <a:moveTo>
                    <a:pt x="229053" y="751855"/>
                  </a:moveTo>
                  <a:cubicBezTo>
                    <a:pt x="286123" y="791025"/>
                    <a:pt x="381941" y="781180"/>
                    <a:pt x="353559" y="743490"/>
                  </a:cubicBezTo>
                  <a:cubicBezTo>
                    <a:pt x="338952" y="724084"/>
                    <a:pt x="314379" y="717986"/>
                    <a:pt x="290564" y="712790"/>
                  </a:cubicBezTo>
                  <a:cubicBezTo>
                    <a:pt x="210911" y="695389"/>
                    <a:pt x="191852" y="726319"/>
                    <a:pt x="229053" y="751866"/>
                  </a:cubicBezTo>
                  <a:close/>
                  <a:moveTo>
                    <a:pt x="105979" y="346651"/>
                  </a:moveTo>
                  <a:cubicBezTo>
                    <a:pt x="108073" y="338045"/>
                    <a:pt x="106358" y="332178"/>
                    <a:pt x="98655" y="327623"/>
                  </a:cubicBezTo>
                  <a:cubicBezTo>
                    <a:pt x="75534" y="313947"/>
                    <a:pt x="-19703" y="420309"/>
                    <a:pt x="3660" y="440073"/>
                  </a:cubicBezTo>
                  <a:cubicBezTo>
                    <a:pt x="38188" y="469292"/>
                    <a:pt x="98549" y="377162"/>
                    <a:pt x="105979" y="346651"/>
                  </a:cubicBezTo>
                  <a:close/>
                  <a:moveTo>
                    <a:pt x="552277" y="656503"/>
                  </a:moveTo>
                  <a:cubicBezTo>
                    <a:pt x="548583" y="624848"/>
                    <a:pt x="420521" y="598430"/>
                    <a:pt x="393843" y="631082"/>
                  </a:cubicBezTo>
                  <a:cubicBezTo>
                    <a:pt x="347560" y="687716"/>
                    <a:pt x="559823" y="721292"/>
                    <a:pt x="552277" y="656503"/>
                  </a:cubicBezTo>
                  <a:close/>
                  <a:moveTo>
                    <a:pt x="404704" y="241653"/>
                  </a:moveTo>
                  <a:cubicBezTo>
                    <a:pt x="412249" y="290720"/>
                    <a:pt x="547331" y="230885"/>
                    <a:pt x="544511" y="203166"/>
                  </a:cubicBezTo>
                  <a:cubicBezTo>
                    <a:pt x="540680" y="165550"/>
                    <a:pt x="398821" y="203470"/>
                    <a:pt x="404704" y="241653"/>
                  </a:cubicBezTo>
                  <a:close/>
                  <a:moveTo>
                    <a:pt x="305834" y="24274"/>
                  </a:moveTo>
                  <a:cubicBezTo>
                    <a:pt x="305824" y="62616"/>
                    <a:pt x="392581" y="123369"/>
                    <a:pt x="413291" y="125860"/>
                  </a:cubicBezTo>
                  <a:cubicBezTo>
                    <a:pt x="428087" y="127641"/>
                    <a:pt x="427951" y="107458"/>
                    <a:pt x="420952" y="93966"/>
                  </a:cubicBezTo>
                  <a:cubicBezTo>
                    <a:pt x="396022" y="45867"/>
                    <a:pt x="349360" y="-6031"/>
                    <a:pt x="319809" y="570"/>
                  </a:cubicBezTo>
                  <a:cubicBezTo>
                    <a:pt x="310822" y="2576"/>
                    <a:pt x="305845" y="13714"/>
                    <a:pt x="305845" y="24273"/>
                  </a:cubicBezTo>
                  <a:close/>
                  <a:moveTo>
                    <a:pt x="669290" y="98336"/>
                  </a:moveTo>
                  <a:cubicBezTo>
                    <a:pt x="670858" y="93532"/>
                    <a:pt x="667743" y="87293"/>
                    <a:pt x="665133" y="82930"/>
                  </a:cubicBezTo>
                  <a:cubicBezTo>
                    <a:pt x="649916" y="57434"/>
                    <a:pt x="570483" y="14688"/>
                    <a:pt x="555350" y="37438"/>
                  </a:cubicBezTo>
                  <a:cubicBezTo>
                    <a:pt x="531367" y="73511"/>
                    <a:pt x="657672" y="134072"/>
                    <a:pt x="669290" y="98336"/>
                  </a:cubicBezTo>
                  <a:close/>
                  <a:moveTo>
                    <a:pt x="200818" y="382043"/>
                  </a:moveTo>
                  <a:cubicBezTo>
                    <a:pt x="177708" y="403013"/>
                    <a:pt x="187506" y="432348"/>
                    <a:pt x="238619" y="420950"/>
                  </a:cubicBezTo>
                  <a:cubicBezTo>
                    <a:pt x="303193" y="406550"/>
                    <a:pt x="368818" y="345360"/>
                    <a:pt x="307128" y="345906"/>
                  </a:cubicBezTo>
                  <a:cubicBezTo>
                    <a:pt x="270843" y="346221"/>
                    <a:pt x="215088" y="369101"/>
                    <a:pt x="200818" y="382043"/>
                  </a:cubicBezTo>
                  <a:close/>
                  <a:moveTo>
                    <a:pt x="640192" y="269194"/>
                  </a:moveTo>
                  <a:cubicBezTo>
                    <a:pt x="639445" y="297637"/>
                    <a:pt x="713131" y="339283"/>
                    <a:pt x="743271" y="345759"/>
                  </a:cubicBezTo>
                  <a:cubicBezTo>
                    <a:pt x="796405" y="357178"/>
                    <a:pt x="745807" y="279574"/>
                    <a:pt x="665217" y="255298"/>
                  </a:cubicBezTo>
                  <a:cubicBezTo>
                    <a:pt x="651000" y="251026"/>
                    <a:pt x="640592" y="254175"/>
                    <a:pt x="640192" y="269194"/>
                  </a:cubicBezTo>
                  <a:close/>
                  <a:moveTo>
                    <a:pt x="118776" y="221145"/>
                  </a:moveTo>
                  <a:cubicBezTo>
                    <a:pt x="212121" y="241895"/>
                    <a:pt x="308981" y="183938"/>
                    <a:pt x="248491" y="163535"/>
                  </a:cubicBezTo>
                  <a:cubicBezTo>
                    <a:pt x="223065" y="154960"/>
                    <a:pt x="141370" y="153333"/>
                    <a:pt x="104643" y="172288"/>
                  </a:cubicBezTo>
                  <a:cubicBezTo>
                    <a:pt x="87678" y="181052"/>
                    <a:pt x="84216" y="213462"/>
                    <a:pt x="118776" y="221145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2502645" y="0"/>
              <a:ext cx="2483579" cy="2108143"/>
            </a:xfrm>
            <a:custGeom>
              <a:avLst/>
              <a:gdLst/>
              <a:ahLst/>
              <a:cxnLst/>
              <a:rect l="l" t="t" r="r" b="b"/>
              <a:pathLst>
                <a:path w="2483579" h="2108143" extrusionOk="0">
                  <a:moveTo>
                    <a:pt x="1105651" y="1686441"/>
                  </a:moveTo>
                  <a:cubicBezTo>
                    <a:pt x="1108440" y="1685212"/>
                    <a:pt x="1111365" y="1685328"/>
                    <a:pt x="1114422" y="1687115"/>
                  </a:cubicBezTo>
                  <a:cubicBezTo>
                    <a:pt x="1126419" y="1694116"/>
                    <a:pt x="1121873" y="1714068"/>
                    <a:pt x="1118779" y="1741703"/>
                  </a:cubicBezTo>
                  <a:cubicBezTo>
                    <a:pt x="1104151" y="1880528"/>
                    <a:pt x="1094027" y="1857018"/>
                    <a:pt x="1080820" y="1948372"/>
                  </a:cubicBezTo>
                  <a:cubicBezTo>
                    <a:pt x="1063593" y="2065555"/>
                    <a:pt x="1032001" y="2065954"/>
                    <a:pt x="1024371" y="2046401"/>
                  </a:cubicBezTo>
                  <a:cubicBezTo>
                    <a:pt x="1014868" y="2022995"/>
                    <a:pt x="1065340" y="1810680"/>
                    <a:pt x="1067613" y="1798715"/>
                  </a:cubicBezTo>
                  <a:cubicBezTo>
                    <a:pt x="1073193" y="1769593"/>
                    <a:pt x="1086121" y="1695046"/>
                    <a:pt x="1105651" y="1686441"/>
                  </a:cubicBezTo>
                  <a:close/>
                  <a:moveTo>
                    <a:pt x="1180953" y="1680765"/>
                  </a:moveTo>
                  <a:cubicBezTo>
                    <a:pt x="1184752" y="1680765"/>
                    <a:pt x="1188004" y="1684817"/>
                    <a:pt x="1188951" y="1688091"/>
                  </a:cubicBezTo>
                  <a:cubicBezTo>
                    <a:pt x="1195023" y="1710667"/>
                    <a:pt x="1165178" y="1881210"/>
                    <a:pt x="1163073" y="1903849"/>
                  </a:cubicBezTo>
                  <a:cubicBezTo>
                    <a:pt x="1160947" y="1928168"/>
                    <a:pt x="1150287" y="2042181"/>
                    <a:pt x="1134154" y="2060475"/>
                  </a:cubicBezTo>
                  <a:cubicBezTo>
                    <a:pt x="1127629" y="2067759"/>
                    <a:pt x="1117484" y="2069428"/>
                    <a:pt x="1110518" y="2062910"/>
                  </a:cubicBezTo>
                  <a:cubicBezTo>
                    <a:pt x="1096826" y="2050242"/>
                    <a:pt x="1146425" y="1721961"/>
                    <a:pt x="1166967" y="1690789"/>
                  </a:cubicBezTo>
                  <a:cubicBezTo>
                    <a:pt x="1171366" y="1684323"/>
                    <a:pt x="1173860" y="1680723"/>
                    <a:pt x="1180953" y="1680765"/>
                  </a:cubicBezTo>
                  <a:close/>
                  <a:moveTo>
                    <a:pt x="1261580" y="1676861"/>
                  </a:moveTo>
                  <a:cubicBezTo>
                    <a:pt x="1264589" y="1676142"/>
                    <a:pt x="1267820" y="1677087"/>
                    <a:pt x="1270593" y="1679348"/>
                  </a:cubicBezTo>
                  <a:cubicBezTo>
                    <a:pt x="1284263" y="1690138"/>
                    <a:pt x="1275424" y="1763786"/>
                    <a:pt x="1272761" y="1782038"/>
                  </a:cubicBezTo>
                  <a:cubicBezTo>
                    <a:pt x="1271972" y="1798117"/>
                    <a:pt x="1270867" y="1815613"/>
                    <a:pt x="1268941" y="1831566"/>
                  </a:cubicBezTo>
                  <a:cubicBezTo>
                    <a:pt x="1259701" y="1905938"/>
                    <a:pt x="1261795" y="2095604"/>
                    <a:pt x="1228015" y="2085182"/>
                  </a:cubicBezTo>
                  <a:cubicBezTo>
                    <a:pt x="1212871" y="2080858"/>
                    <a:pt x="1223479" y="2012374"/>
                    <a:pt x="1228214" y="1885755"/>
                  </a:cubicBezTo>
                  <a:cubicBezTo>
                    <a:pt x="1229919" y="1838483"/>
                    <a:pt x="1239896" y="1716125"/>
                    <a:pt x="1253892" y="1684355"/>
                  </a:cubicBezTo>
                  <a:cubicBezTo>
                    <a:pt x="1255781" y="1679963"/>
                    <a:pt x="1258570" y="1677580"/>
                    <a:pt x="1261580" y="1676861"/>
                  </a:cubicBezTo>
                  <a:close/>
                  <a:moveTo>
                    <a:pt x="1407254" y="1671046"/>
                  </a:moveTo>
                  <a:cubicBezTo>
                    <a:pt x="1418945" y="1671046"/>
                    <a:pt x="1420998" y="1691660"/>
                    <a:pt x="1423513" y="1703016"/>
                  </a:cubicBezTo>
                  <a:cubicBezTo>
                    <a:pt x="1437214" y="1764310"/>
                    <a:pt x="1427343" y="1788629"/>
                    <a:pt x="1436520" y="1881105"/>
                  </a:cubicBezTo>
                  <a:lnTo>
                    <a:pt x="1436520" y="1881116"/>
                  </a:lnTo>
                  <a:cubicBezTo>
                    <a:pt x="1448138" y="2002162"/>
                    <a:pt x="1452432" y="2009309"/>
                    <a:pt x="1451969" y="2026480"/>
                  </a:cubicBezTo>
                  <a:cubicBezTo>
                    <a:pt x="1451758" y="2038550"/>
                    <a:pt x="1449485" y="2067413"/>
                    <a:pt x="1442855" y="2077510"/>
                  </a:cubicBezTo>
                  <a:cubicBezTo>
                    <a:pt x="1434499" y="2090849"/>
                    <a:pt x="1423292" y="2090241"/>
                    <a:pt x="1417640" y="2084353"/>
                  </a:cubicBezTo>
                  <a:cubicBezTo>
                    <a:pt x="1403265" y="2069701"/>
                    <a:pt x="1402202" y="2047398"/>
                    <a:pt x="1400739" y="2026942"/>
                  </a:cubicBezTo>
                  <a:cubicBezTo>
                    <a:pt x="1398729" y="1996190"/>
                    <a:pt x="1392426" y="1988056"/>
                    <a:pt x="1392426" y="1799597"/>
                  </a:cubicBezTo>
                  <a:cubicBezTo>
                    <a:pt x="1392426" y="1765927"/>
                    <a:pt x="1388700" y="1671046"/>
                    <a:pt x="1407254" y="1671046"/>
                  </a:cubicBezTo>
                  <a:close/>
                  <a:moveTo>
                    <a:pt x="1335082" y="1663752"/>
                  </a:moveTo>
                  <a:cubicBezTo>
                    <a:pt x="1353615" y="1674447"/>
                    <a:pt x="1342596" y="1795934"/>
                    <a:pt x="1341365" y="1901089"/>
                  </a:cubicBezTo>
                  <a:cubicBezTo>
                    <a:pt x="1341144" y="1920265"/>
                    <a:pt x="1344943" y="2044690"/>
                    <a:pt x="1335608" y="2081897"/>
                  </a:cubicBezTo>
                  <a:cubicBezTo>
                    <a:pt x="1328252" y="2110434"/>
                    <a:pt x="1310888" y="2112596"/>
                    <a:pt x="1299965" y="2103024"/>
                  </a:cubicBezTo>
                  <a:cubicBezTo>
                    <a:pt x="1297187" y="2100600"/>
                    <a:pt x="1294819" y="2095321"/>
                    <a:pt x="1290851" y="2083807"/>
                  </a:cubicBezTo>
                  <a:cubicBezTo>
                    <a:pt x="1289010" y="2077982"/>
                    <a:pt x="1297113" y="1749889"/>
                    <a:pt x="1317129" y="1680020"/>
                  </a:cubicBezTo>
                  <a:cubicBezTo>
                    <a:pt x="1320191" y="1669630"/>
                    <a:pt x="1325758" y="1658242"/>
                    <a:pt x="1335082" y="1663752"/>
                  </a:cubicBezTo>
                  <a:close/>
                  <a:moveTo>
                    <a:pt x="1559920" y="1650800"/>
                  </a:moveTo>
                  <a:cubicBezTo>
                    <a:pt x="1571149" y="1650800"/>
                    <a:pt x="1581273" y="1676651"/>
                    <a:pt x="1624241" y="1834620"/>
                  </a:cubicBezTo>
                  <a:cubicBezTo>
                    <a:pt x="1630250" y="1851204"/>
                    <a:pt x="1690456" y="2008207"/>
                    <a:pt x="1670029" y="2032463"/>
                  </a:cubicBezTo>
                  <a:cubicBezTo>
                    <a:pt x="1664557" y="2038980"/>
                    <a:pt x="1654107" y="2038109"/>
                    <a:pt x="1649761" y="2027656"/>
                  </a:cubicBezTo>
                  <a:cubicBezTo>
                    <a:pt x="1605467" y="1921125"/>
                    <a:pt x="1597406" y="1845945"/>
                    <a:pt x="1579779" y="1792743"/>
                  </a:cubicBezTo>
                  <a:cubicBezTo>
                    <a:pt x="1562972" y="1740937"/>
                    <a:pt x="1533138" y="1650800"/>
                    <a:pt x="1559920" y="1650800"/>
                  </a:cubicBezTo>
                  <a:close/>
                  <a:moveTo>
                    <a:pt x="1031066" y="1640422"/>
                  </a:moveTo>
                  <a:cubicBezTo>
                    <a:pt x="1035897" y="1640334"/>
                    <a:pt x="1039615" y="1643359"/>
                    <a:pt x="1041651" y="1647851"/>
                  </a:cubicBezTo>
                  <a:cubicBezTo>
                    <a:pt x="1055184" y="1678435"/>
                    <a:pt x="991937" y="1827253"/>
                    <a:pt x="983034" y="1874462"/>
                  </a:cubicBezTo>
                  <a:cubicBezTo>
                    <a:pt x="976499" y="1910997"/>
                    <a:pt x="966733" y="1988517"/>
                    <a:pt x="942299" y="2019973"/>
                  </a:cubicBezTo>
                  <a:cubicBezTo>
                    <a:pt x="928543" y="2037500"/>
                    <a:pt x="909055" y="2033050"/>
                    <a:pt x="905991" y="2017076"/>
                  </a:cubicBezTo>
                  <a:cubicBezTo>
                    <a:pt x="900767" y="1993335"/>
                    <a:pt x="917688" y="1942431"/>
                    <a:pt x="973784" y="1748252"/>
                  </a:cubicBezTo>
                  <a:cubicBezTo>
                    <a:pt x="980130" y="1726820"/>
                    <a:pt x="997399" y="1671981"/>
                    <a:pt x="1013795" y="1651672"/>
                  </a:cubicBezTo>
                  <a:cubicBezTo>
                    <a:pt x="1020288" y="1643711"/>
                    <a:pt x="1026234" y="1640510"/>
                    <a:pt x="1031066" y="1640422"/>
                  </a:cubicBezTo>
                  <a:close/>
                  <a:moveTo>
                    <a:pt x="1469817" y="1639521"/>
                  </a:moveTo>
                  <a:cubicBezTo>
                    <a:pt x="1474318" y="1637920"/>
                    <a:pt x="1480104" y="1640840"/>
                    <a:pt x="1484129" y="1648649"/>
                  </a:cubicBezTo>
                  <a:cubicBezTo>
                    <a:pt x="1496999" y="1673870"/>
                    <a:pt x="1500220" y="1685079"/>
                    <a:pt x="1503082" y="1695323"/>
                  </a:cubicBezTo>
                  <a:cubicBezTo>
                    <a:pt x="1511196" y="1723650"/>
                    <a:pt x="1529496" y="1813199"/>
                    <a:pt x="1536747" y="1885031"/>
                  </a:cubicBezTo>
                  <a:cubicBezTo>
                    <a:pt x="1599226" y="2124729"/>
                    <a:pt x="1537968" y="2096696"/>
                    <a:pt x="1530138" y="2064610"/>
                  </a:cubicBezTo>
                  <a:cubicBezTo>
                    <a:pt x="1528212" y="2056865"/>
                    <a:pt x="1468122" y="1704171"/>
                    <a:pt x="1463208" y="1657528"/>
                  </a:cubicBezTo>
                  <a:cubicBezTo>
                    <a:pt x="1462098" y="1647248"/>
                    <a:pt x="1465315" y="1641123"/>
                    <a:pt x="1469817" y="1639521"/>
                  </a:cubicBezTo>
                  <a:close/>
                  <a:moveTo>
                    <a:pt x="935646" y="1638961"/>
                  </a:moveTo>
                  <a:cubicBezTo>
                    <a:pt x="943127" y="1639129"/>
                    <a:pt x="947123" y="1647725"/>
                    <a:pt x="946750" y="1654432"/>
                  </a:cubicBezTo>
                  <a:lnTo>
                    <a:pt x="946748" y="1654432"/>
                  </a:lnTo>
                  <a:cubicBezTo>
                    <a:pt x="944588" y="1689991"/>
                    <a:pt x="882217" y="1840865"/>
                    <a:pt x="867230" y="1873045"/>
                  </a:cubicBezTo>
                  <a:cubicBezTo>
                    <a:pt x="821593" y="2040639"/>
                    <a:pt x="783929" y="2004271"/>
                    <a:pt x="785343" y="1985935"/>
                  </a:cubicBezTo>
                  <a:cubicBezTo>
                    <a:pt x="789722" y="1931337"/>
                    <a:pt x="907365" y="1671057"/>
                    <a:pt x="920475" y="1652921"/>
                  </a:cubicBezTo>
                  <a:cubicBezTo>
                    <a:pt x="923851" y="1648135"/>
                    <a:pt x="929721" y="1638825"/>
                    <a:pt x="935646" y="1638961"/>
                  </a:cubicBezTo>
                  <a:close/>
                  <a:moveTo>
                    <a:pt x="1626103" y="1622524"/>
                  </a:moveTo>
                  <a:cubicBezTo>
                    <a:pt x="1650604" y="1625602"/>
                    <a:pt x="1689272" y="1722225"/>
                    <a:pt x="1701022" y="1753615"/>
                  </a:cubicBezTo>
                  <a:cubicBezTo>
                    <a:pt x="1742695" y="1864291"/>
                    <a:pt x="1802691" y="1980016"/>
                    <a:pt x="1772456" y="1992075"/>
                  </a:cubicBezTo>
                  <a:cubicBezTo>
                    <a:pt x="1761312" y="1996788"/>
                    <a:pt x="1755524" y="1985169"/>
                    <a:pt x="1750599" y="1975115"/>
                  </a:cubicBezTo>
                  <a:cubicBezTo>
                    <a:pt x="1717891" y="1928115"/>
                    <a:pt x="1688362" y="1836930"/>
                    <a:pt x="1669472" y="1796144"/>
                  </a:cubicBezTo>
                  <a:cubicBezTo>
                    <a:pt x="1659706" y="1774890"/>
                    <a:pt x="1602057" y="1646119"/>
                    <a:pt x="1616590" y="1627395"/>
                  </a:cubicBezTo>
                  <a:cubicBezTo>
                    <a:pt x="1619392" y="1623554"/>
                    <a:pt x="1622603" y="1622084"/>
                    <a:pt x="1626103" y="1622524"/>
                  </a:cubicBezTo>
                  <a:close/>
                  <a:moveTo>
                    <a:pt x="876195" y="1597871"/>
                  </a:moveTo>
                  <a:cubicBezTo>
                    <a:pt x="874504" y="1597840"/>
                    <a:pt x="882284" y="1597283"/>
                    <a:pt x="883310" y="1603812"/>
                  </a:cubicBezTo>
                  <a:cubicBezTo>
                    <a:pt x="888211" y="1635099"/>
                    <a:pt x="843332" y="1684796"/>
                    <a:pt x="800461" y="1777230"/>
                  </a:cubicBezTo>
                  <a:cubicBezTo>
                    <a:pt x="781251" y="1817817"/>
                    <a:pt x="723795" y="1954018"/>
                    <a:pt x="686652" y="1935504"/>
                  </a:cubicBezTo>
                  <a:cubicBezTo>
                    <a:pt x="660784" y="1923119"/>
                    <a:pt x="719138" y="1846470"/>
                    <a:pt x="751874" y="1778542"/>
                  </a:cubicBezTo>
                  <a:cubicBezTo>
                    <a:pt x="775879" y="1728982"/>
                    <a:pt x="850131" y="1597871"/>
                    <a:pt x="876195" y="1597871"/>
                  </a:cubicBezTo>
                  <a:close/>
                  <a:moveTo>
                    <a:pt x="1710598" y="1590220"/>
                  </a:moveTo>
                  <a:cubicBezTo>
                    <a:pt x="1724995" y="1588687"/>
                    <a:pt x="1780759" y="1687902"/>
                    <a:pt x="1787305" y="1700959"/>
                  </a:cubicBezTo>
                  <a:cubicBezTo>
                    <a:pt x="1867737" y="1864103"/>
                    <a:pt x="1887175" y="1862675"/>
                    <a:pt x="1900919" y="1904458"/>
                  </a:cubicBezTo>
                  <a:cubicBezTo>
                    <a:pt x="1913221" y="1944331"/>
                    <a:pt x="1889448" y="1947469"/>
                    <a:pt x="1881439" y="1939493"/>
                  </a:cubicBezTo>
                  <a:cubicBezTo>
                    <a:pt x="1874809" y="1933017"/>
                    <a:pt x="1871379" y="1928997"/>
                    <a:pt x="1866127" y="1919740"/>
                  </a:cubicBezTo>
                  <a:cubicBezTo>
                    <a:pt x="1813078" y="1830338"/>
                    <a:pt x="1696717" y="1647316"/>
                    <a:pt x="1700032" y="1605953"/>
                  </a:cubicBezTo>
                  <a:cubicBezTo>
                    <a:pt x="1700664" y="1598858"/>
                    <a:pt x="1703505" y="1591395"/>
                    <a:pt x="1710598" y="1590220"/>
                  </a:cubicBezTo>
                  <a:close/>
                  <a:moveTo>
                    <a:pt x="1786737" y="1574581"/>
                  </a:moveTo>
                  <a:cubicBezTo>
                    <a:pt x="1812078" y="1574592"/>
                    <a:pt x="1869327" y="1698209"/>
                    <a:pt x="1928754" y="1787359"/>
                  </a:cubicBezTo>
                  <a:cubicBezTo>
                    <a:pt x="1939951" y="1804225"/>
                    <a:pt x="1984140" y="1870148"/>
                    <a:pt x="1971859" y="1886185"/>
                  </a:cubicBezTo>
                  <a:cubicBezTo>
                    <a:pt x="1969544" y="1889281"/>
                    <a:pt x="1965187" y="1891255"/>
                    <a:pt x="1961230" y="1890593"/>
                  </a:cubicBezTo>
                  <a:cubicBezTo>
                    <a:pt x="1937099" y="1885902"/>
                    <a:pt x="1731130" y="1574581"/>
                    <a:pt x="1786737" y="1574581"/>
                  </a:cubicBezTo>
                  <a:close/>
                  <a:moveTo>
                    <a:pt x="819691" y="1559279"/>
                  </a:moveTo>
                  <a:cubicBezTo>
                    <a:pt x="823141" y="1559268"/>
                    <a:pt x="828152" y="1563194"/>
                    <a:pt x="825967" y="1570688"/>
                  </a:cubicBezTo>
                  <a:cubicBezTo>
                    <a:pt x="826883" y="1592057"/>
                    <a:pt x="731988" y="1717112"/>
                    <a:pt x="719088" y="1738292"/>
                  </a:cubicBezTo>
                  <a:lnTo>
                    <a:pt x="719089" y="1738292"/>
                  </a:lnTo>
                  <a:cubicBezTo>
                    <a:pt x="702293" y="1765895"/>
                    <a:pt x="623752" y="1896901"/>
                    <a:pt x="591746" y="1898675"/>
                  </a:cubicBezTo>
                  <a:cubicBezTo>
                    <a:pt x="583909" y="1899273"/>
                    <a:pt x="578371" y="1893238"/>
                    <a:pt x="577685" y="1887424"/>
                  </a:cubicBezTo>
                  <a:cubicBezTo>
                    <a:pt x="575628" y="1867944"/>
                    <a:pt x="641998" y="1792313"/>
                    <a:pt x="679875" y="1736455"/>
                  </a:cubicBezTo>
                  <a:cubicBezTo>
                    <a:pt x="693010" y="1717028"/>
                    <a:pt x="788899" y="1559352"/>
                    <a:pt x="819691" y="1559279"/>
                  </a:cubicBezTo>
                  <a:close/>
                  <a:moveTo>
                    <a:pt x="1845533" y="1503148"/>
                  </a:moveTo>
                  <a:cubicBezTo>
                    <a:pt x="1869621" y="1503159"/>
                    <a:pt x="2045156" y="1743519"/>
                    <a:pt x="2058584" y="1765591"/>
                  </a:cubicBezTo>
                  <a:cubicBezTo>
                    <a:pt x="2080926" y="1802945"/>
                    <a:pt x="2059300" y="1811079"/>
                    <a:pt x="2046240" y="1798054"/>
                  </a:cubicBezTo>
                  <a:cubicBezTo>
                    <a:pt x="2012070" y="1764783"/>
                    <a:pt x="1797745" y="1503148"/>
                    <a:pt x="1845533" y="1503148"/>
                  </a:cubicBezTo>
                  <a:close/>
                  <a:moveTo>
                    <a:pt x="751161" y="1498205"/>
                  </a:moveTo>
                  <a:cubicBezTo>
                    <a:pt x="763548" y="1493104"/>
                    <a:pt x="771083" y="1503610"/>
                    <a:pt x="766080" y="1516184"/>
                  </a:cubicBezTo>
                  <a:cubicBezTo>
                    <a:pt x="754391" y="1544858"/>
                    <a:pt x="723915" y="1566279"/>
                    <a:pt x="633193" y="1689078"/>
                  </a:cubicBezTo>
                  <a:lnTo>
                    <a:pt x="633192" y="1689078"/>
                  </a:lnTo>
                  <a:cubicBezTo>
                    <a:pt x="551593" y="1800415"/>
                    <a:pt x="539075" y="1834862"/>
                    <a:pt x="511395" y="1850973"/>
                  </a:cubicBezTo>
                  <a:cubicBezTo>
                    <a:pt x="502068" y="1856399"/>
                    <a:pt x="490566" y="1859149"/>
                    <a:pt x="483339" y="1851298"/>
                  </a:cubicBezTo>
                  <a:cubicBezTo>
                    <a:pt x="468614" y="1835418"/>
                    <a:pt x="489589" y="1810743"/>
                    <a:pt x="516413" y="1773148"/>
                  </a:cubicBezTo>
                  <a:cubicBezTo>
                    <a:pt x="546477" y="1731176"/>
                    <a:pt x="703288" y="1517653"/>
                    <a:pt x="751161" y="1498205"/>
                  </a:cubicBezTo>
                  <a:close/>
                  <a:moveTo>
                    <a:pt x="699129" y="1452528"/>
                  </a:moveTo>
                  <a:cubicBezTo>
                    <a:pt x="706686" y="1454884"/>
                    <a:pt x="708816" y="1459895"/>
                    <a:pt x="706740" y="1467146"/>
                  </a:cubicBezTo>
                  <a:lnTo>
                    <a:pt x="691266" y="1491785"/>
                  </a:lnTo>
                  <a:lnTo>
                    <a:pt x="689115" y="1495211"/>
                  </a:lnTo>
                  <a:cubicBezTo>
                    <a:pt x="670579" y="1517853"/>
                    <a:pt x="640099" y="1547807"/>
                    <a:pt x="607435" y="1581771"/>
                  </a:cubicBezTo>
                  <a:cubicBezTo>
                    <a:pt x="565474" y="1625055"/>
                    <a:pt x="463691" y="1751632"/>
                    <a:pt x="424970" y="1775530"/>
                  </a:cubicBezTo>
                  <a:cubicBezTo>
                    <a:pt x="407677" y="1785952"/>
                    <a:pt x="390608" y="1772633"/>
                    <a:pt x="405033" y="1750183"/>
                  </a:cubicBezTo>
                  <a:cubicBezTo>
                    <a:pt x="419049" y="1728562"/>
                    <a:pt x="455449" y="1693654"/>
                    <a:pt x="503858" y="1642215"/>
                  </a:cubicBezTo>
                  <a:cubicBezTo>
                    <a:pt x="543368" y="1600044"/>
                    <a:pt x="675483" y="1445937"/>
                    <a:pt x="699129" y="1452528"/>
                  </a:cubicBezTo>
                  <a:close/>
                  <a:moveTo>
                    <a:pt x="1895587" y="1451199"/>
                  </a:moveTo>
                  <a:cubicBezTo>
                    <a:pt x="1915574" y="1454946"/>
                    <a:pt x="1984325" y="1505395"/>
                    <a:pt x="2127704" y="1653382"/>
                  </a:cubicBezTo>
                  <a:cubicBezTo>
                    <a:pt x="2138122" y="1664004"/>
                    <a:pt x="2158601" y="1684670"/>
                    <a:pt x="2145194" y="1690978"/>
                  </a:cubicBezTo>
                  <a:cubicBezTo>
                    <a:pt x="2129619" y="1698744"/>
                    <a:pt x="2037979" y="1611337"/>
                    <a:pt x="2043619" y="1617603"/>
                  </a:cubicBezTo>
                  <a:cubicBezTo>
                    <a:pt x="2035180" y="1609941"/>
                    <a:pt x="1910232" y="1487993"/>
                    <a:pt x="1906686" y="1483910"/>
                  </a:cubicBezTo>
                  <a:cubicBezTo>
                    <a:pt x="1889156" y="1463515"/>
                    <a:pt x="1883594" y="1448951"/>
                    <a:pt x="1895587" y="1451199"/>
                  </a:cubicBezTo>
                  <a:close/>
                  <a:moveTo>
                    <a:pt x="635674" y="1402496"/>
                  </a:moveTo>
                  <a:cubicBezTo>
                    <a:pt x="652462" y="1395642"/>
                    <a:pt x="666377" y="1406369"/>
                    <a:pt x="652045" y="1422311"/>
                  </a:cubicBezTo>
                  <a:cubicBezTo>
                    <a:pt x="617424" y="1462667"/>
                    <a:pt x="504196" y="1559153"/>
                    <a:pt x="431368" y="1625202"/>
                  </a:cubicBezTo>
                  <a:lnTo>
                    <a:pt x="431369" y="1625202"/>
                  </a:lnTo>
                  <a:cubicBezTo>
                    <a:pt x="396999" y="1656374"/>
                    <a:pt x="349086" y="1712252"/>
                    <a:pt x="327650" y="1704108"/>
                  </a:cubicBezTo>
                  <a:cubicBezTo>
                    <a:pt x="295910" y="1692741"/>
                    <a:pt x="363982" y="1640420"/>
                    <a:pt x="400926" y="1605869"/>
                  </a:cubicBezTo>
                  <a:cubicBezTo>
                    <a:pt x="425479" y="1583020"/>
                    <a:pt x="579033" y="1424736"/>
                    <a:pt x="635674" y="1402496"/>
                  </a:cubicBezTo>
                  <a:close/>
                  <a:moveTo>
                    <a:pt x="1951133" y="1368472"/>
                  </a:moveTo>
                  <a:cubicBezTo>
                    <a:pt x="1979683" y="1375417"/>
                    <a:pt x="2041189" y="1422892"/>
                    <a:pt x="2116801" y="1480520"/>
                  </a:cubicBezTo>
                  <a:cubicBezTo>
                    <a:pt x="2154339" y="1509635"/>
                    <a:pt x="2235350" y="1564264"/>
                    <a:pt x="2233519" y="1583681"/>
                  </a:cubicBezTo>
                  <a:cubicBezTo>
                    <a:pt x="2233119" y="1587176"/>
                    <a:pt x="2230941" y="1590010"/>
                    <a:pt x="2227836" y="1591521"/>
                  </a:cubicBezTo>
                  <a:cubicBezTo>
                    <a:pt x="2209925" y="1599729"/>
                    <a:pt x="1929311" y="1401908"/>
                    <a:pt x="1934268" y="1376162"/>
                  </a:cubicBezTo>
                  <a:cubicBezTo>
                    <a:pt x="1935763" y="1368346"/>
                    <a:pt x="1941617" y="1366157"/>
                    <a:pt x="1951133" y="1368472"/>
                  </a:cubicBezTo>
                  <a:close/>
                  <a:moveTo>
                    <a:pt x="1276143" y="1353452"/>
                  </a:moveTo>
                  <a:cubicBezTo>
                    <a:pt x="1279694" y="1353907"/>
                    <a:pt x="1283001" y="1356615"/>
                    <a:pt x="1284821" y="1361962"/>
                  </a:cubicBezTo>
                  <a:cubicBezTo>
                    <a:pt x="1289652" y="1375921"/>
                    <a:pt x="1290946" y="1393742"/>
                    <a:pt x="1292346" y="1401268"/>
                  </a:cubicBezTo>
                  <a:cubicBezTo>
                    <a:pt x="1300386" y="1438684"/>
                    <a:pt x="1298513" y="1582348"/>
                    <a:pt x="1279875" y="1609448"/>
                  </a:cubicBezTo>
                  <a:cubicBezTo>
                    <a:pt x="1273214" y="1619408"/>
                    <a:pt x="1264637" y="1618117"/>
                    <a:pt x="1259870" y="1611096"/>
                  </a:cubicBezTo>
                  <a:cubicBezTo>
                    <a:pt x="1236539" y="1576701"/>
                    <a:pt x="1257902" y="1368931"/>
                    <a:pt x="1266005" y="1358466"/>
                  </a:cubicBezTo>
                  <a:cubicBezTo>
                    <a:pt x="1268799" y="1354798"/>
                    <a:pt x="1272593" y="1352998"/>
                    <a:pt x="1276143" y="1353452"/>
                  </a:cubicBezTo>
                  <a:close/>
                  <a:moveTo>
                    <a:pt x="591071" y="1351093"/>
                  </a:moveTo>
                  <a:cubicBezTo>
                    <a:pt x="605720" y="1349794"/>
                    <a:pt x="603794" y="1361078"/>
                    <a:pt x="591598" y="1373244"/>
                  </a:cubicBezTo>
                  <a:cubicBezTo>
                    <a:pt x="553600" y="1411564"/>
                    <a:pt x="419807" y="1503127"/>
                    <a:pt x="395601" y="1525000"/>
                  </a:cubicBezTo>
                  <a:lnTo>
                    <a:pt x="395600" y="1525000"/>
                  </a:lnTo>
                  <a:cubicBezTo>
                    <a:pt x="340325" y="1574980"/>
                    <a:pt x="288426" y="1638657"/>
                    <a:pt x="249443" y="1631856"/>
                  </a:cubicBezTo>
                  <a:cubicBezTo>
                    <a:pt x="245812" y="1631258"/>
                    <a:pt x="242182" y="1627374"/>
                    <a:pt x="240532" y="1624278"/>
                  </a:cubicBezTo>
                  <a:cubicBezTo>
                    <a:pt x="227921" y="1599760"/>
                    <a:pt x="281825" y="1576051"/>
                    <a:pt x="350512" y="1516635"/>
                  </a:cubicBezTo>
                  <a:cubicBezTo>
                    <a:pt x="496201" y="1390379"/>
                    <a:pt x="566657" y="1353259"/>
                    <a:pt x="591071" y="1351093"/>
                  </a:cubicBezTo>
                  <a:close/>
                  <a:moveTo>
                    <a:pt x="1176112" y="1345536"/>
                  </a:moveTo>
                  <a:cubicBezTo>
                    <a:pt x="1183678" y="1345536"/>
                    <a:pt x="1184404" y="1353460"/>
                    <a:pt x="1184594" y="1360576"/>
                  </a:cubicBezTo>
                  <a:cubicBezTo>
                    <a:pt x="1186246" y="1410021"/>
                    <a:pt x="1164683" y="1551166"/>
                    <a:pt x="1154096" y="1582852"/>
                  </a:cubicBezTo>
                  <a:cubicBezTo>
                    <a:pt x="1139973" y="1624813"/>
                    <a:pt x="1116180" y="1617141"/>
                    <a:pt x="1112244" y="1597199"/>
                  </a:cubicBezTo>
                  <a:cubicBezTo>
                    <a:pt x="1106066" y="1563655"/>
                    <a:pt x="1127745" y="1477875"/>
                    <a:pt x="1138058" y="1445118"/>
                  </a:cubicBezTo>
                  <a:cubicBezTo>
                    <a:pt x="1144351" y="1425166"/>
                    <a:pt x="1158737" y="1345536"/>
                    <a:pt x="1176112" y="1345536"/>
                  </a:cubicBezTo>
                  <a:close/>
                  <a:moveTo>
                    <a:pt x="1368232" y="1344035"/>
                  </a:moveTo>
                  <a:cubicBezTo>
                    <a:pt x="1396909" y="1334495"/>
                    <a:pt x="1406201" y="1478694"/>
                    <a:pt x="1410474" y="1507189"/>
                  </a:cubicBezTo>
                  <a:cubicBezTo>
                    <a:pt x="1425702" y="1607706"/>
                    <a:pt x="1395393" y="1623365"/>
                    <a:pt x="1382091" y="1589422"/>
                  </a:cubicBezTo>
                  <a:cubicBezTo>
                    <a:pt x="1371694" y="1561966"/>
                    <a:pt x="1343480" y="1352264"/>
                    <a:pt x="1368232" y="1344035"/>
                  </a:cubicBezTo>
                  <a:close/>
                  <a:moveTo>
                    <a:pt x="1087366" y="1326361"/>
                  </a:moveTo>
                  <a:cubicBezTo>
                    <a:pt x="1108613" y="1326361"/>
                    <a:pt x="1069802" y="1401561"/>
                    <a:pt x="1050838" y="1442820"/>
                  </a:cubicBezTo>
                  <a:cubicBezTo>
                    <a:pt x="1042682" y="1460568"/>
                    <a:pt x="992232" y="1588834"/>
                    <a:pt x="969627" y="1571590"/>
                  </a:cubicBezTo>
                  <a:cubicBezTo>
                    <a:pt x="960313" y="1564044"/>
                    <a:pt x="967796" y="1543997"/>
                    <a:pt x="972395" y="1532221"/>
                  </a:cubicBezTo>
                  <a:cubicBezTo>
                    <a:pt x="1001387" y="1458658"/>
                    <a:pt x="990801" y="1491782"/>
                    <a:pt x="1010164" y="1441697"/>
                  </a:cubicBezTo>
                  <a:cubicBezTo>
                    <a:pt x="1031674" y="1386049"/>
                    <a:pt x="1078589" y="1326361"/>
                    <a:pt x="1087366" y="1326361"/>
                  </a:cubicBezTo>
                  <a:close/>
                  <a:moveTo>
                    <a:pt x="1463892" y="1324828"/>
                  </a:moveTo>
                  <a:cubicBezTo>
                    <a:pt x="1495526" y="1324828"/>
                    <a:pt x="1540567" y="1548468"/>
                    <a:pt x="1540620" y="1550253"/>
                  </a:cubicBezTo>
                  <a:cubicBezTo>
                    <a:pt x="1545061" y="1584017"/>
                    <a:pt x="1527392" y="1591490"/>
                    <a:pt x="1515289" y="1569669"/>
                  </a:cubicBezTo>
                  <a:cubicBezTo>
                    <a:pt x="1505250" y="1551722"/>
                    <a:pt x="1495021" y="1510653"/>
                    <a:pt x="1473500" y="1434633"/>
                  </a:cubicBezTo>
                  <a:cubicBezTo>
                    <a:pt x="1464618" y="1404091"/>
                    <a:pt x="1438961" y="1324828"/>
                    <a:pt x="1463892" y="1324828"/>
                  </a:cubicBezTo>
                  <a:close/>
                  <a:moveTo>
                    <a:pt x="1985276" y="1307069"/>
                  </a:moveTo>
                  <a:cubicBezTo>
                    <a:pt x="2007450" y="1304288"/>
                    <a:pt x="2103194" y="1372908"/>
                    <a:pt x="2174271" y="1415500"/>
                  </a:cubicBezTo>
                  <a:cubicBezTo>
                    <a:pt x="2260491" y="1467442"/>
                    <a:pt x="2296156" y="1483490"/>
                    <a:pt x="2280823" y="1499244"/>
                  </a:cubicBezTo>
                  <a:cubicBezTo>
                    <a:pt x="2275435" y="1504786"/>
                    <a:pt x="2264795" y="1498499"/>
                    <a:pt x="2255535" y="1494773"/>
                  </a:cubicBezTo>
                  <a:cubicBezTo>
                    <a:pt x="2203274" y="1473719"/>
                    <a:pt x="1926018" y="1315508"/>
                    <a:pt x="1985276" y="1307069"/>
                  </a:cubicBezTo>
                  <a:close/>
                  <a:moveTo>
                    <a:pt x="505734" y="1301127"/>
                  </a:moveTo>
                  <a:cubicBezTo>
                    <a:pt x="515398" y="1299565"/>
                    <a:pt x="521491" y="1301264"/>
                    <a:pt x="522827" y="1307164"/>
                  </a:cubicBezTo>
                  <a:cubicBezTo>
                    <a:pt x="527045" y="1328197"/>
                    <a:pt x="402639" y="1387938"/>
                    <a:pt x="315343" y="1442400"/>
                  </a:cubicBezTo>
                  <a:cubicBezTo>
                    <a:pt x="255447" y="1479764"/>
                    <a:pt x="207277" y="1511933"/>
                    <a:pt x="191302" y="1512447"/>
                  </a:cubicBezTo>
                  <a:cubicBezTo>
                    <a:pt x="181882" y="1512815"/>
                    <a:pt x="175600" y="1498887"/>
                    <a:pt x="184701" y="1491446"/>
                  </a:cubicBezTo>
                  <a:cubicBezTo>
                    <a:pt x="195446" y="1482822"/>
                    <a:pt x="438084" y="1312062"/>
                    <a:pt x="505734" y="1301127"/>
                  </a:cubicBezTo>
                  <a:close/>
                  <a:moveTo>
                    <a:pt x="1542786" y="1289191"/>
                  </a:moveTo>
                  <a:cubicBezTo>
                    <a:pt x="1563265" y="1287111"/>
                    <a:pt x="1605597" y="1362118"/>
                    <a:pt x="1619326" y="1388484"/>
                  </a:cubicBezTo>
                  <a:cubicBezTo>
                    <a:pt x="1638185" y="1414461"/>
                    <a:pt x="1684857" y="1493545"/>
                    <a:pt x="1682247" y="1516981"/>
                  </a:cubicBezTo>
                  <a:cubicBezTo>
                    <a:pt x="1680606" y="1532494"/>
                    <a:pt x="1664831" y="1539379"/>
                    <a:pt x="1652865" y="1521715"/>
                  </a:cubicBezTo>
                  <a:cubicBezTo>
                    <a:pt x="1628934" y="1491687"/>
                    <a:pt x="1522119" y="1322204"/>
                    <a:pt x="1535495" y="1295168"/>
                  </a:cubicBezTo>
                  <a:cubicBezTo>
                    <a:pt x="1537381" y="1291358"/>
                    <a:pt x="1539861" y="1289488"/>
                    <a:pt x="1542786" y="1289191"/>
                  </a:cubicBezTo>
                  <a:close/>
                  <a:moveTo>
                    <a:pt x="999967" y="1286204"/>
                  </a:moveTo>
                  <a:cubicBezTo>
                    <a:pt x="1012742" y="1300898"/>
                    <a:pt x="980666" y="1346145"/>
                    <a:pt x="970774" y="1367136"/>
                  </a:cubicBezTo>
                  <a:cubicBezTo>
                    <a:pt x="883500" y="1552446"/>
                    <a:pt x="849127" y="1521043"/>
                    <a:pt x="854210" y="1497218"/>
                  </a:cubicBezTo>
                  <a:cubicBezTo>
                    <a:pt x="859718" y="1468649"/>
                    <a:pt x="978846" y="1262043"/>
                    <a:pt x="999967" y="1286204"/>
                  </a:cubicBezTo>
                  <a:close/>
                  <a:moveTo>
                    <a:pt x="2049054" y="1240396"/>
                  </a:moveTo>
                  <a:cubicBezTo>
                    <a:pt x="2079113" y="1244743"/>
                    <a:pt x="2154732" y="1284695"/>
                    <a:pt x="2179933" y="1298211"/>
                  </a:cubicBezTo>
                  <a:cubicBezTo>
                    <a:pt x="2276371" y="1350469"/>
                    <a:pt x="2351500" y="1387172"/>
                    <a:pt x="2344049" y="1407901"/>
                  </a:cubicBezTo>
                  <a:cubicBezTo>
                    <a:pt x="2331694" y="1442242"/>
                    <a:pt x="2048702" y="1276055"/>
                    <a:pt x="2037737" y="1250215"/>
                  </a:cubicBezTo>
                  <a:cubicBezTo>
                    <a:pt x="2034077" y="1241454"/>
                    <a:pt x="2039035" y="1238947"/>
                    <a:pt x="2049054" y="1240396"/>
                  </a:cubicBezTo>
                  <a:close/>
                  <a:moveTo>
                    <a:pt x="1630156" y="1239827"/>
                  </a:moveTo>
                  <a:cubicBezTo>
                    <a:pt x="1633610" y="1239305"/>
                    <a:pt x="1637454" y="1240050"/>
                    <a:pt x="1640732" y="1241724"/>
                  </a:cubicBezTo>
                  <a:cubicBezTo>
                    <a:pt x="1646572" y="1244705"/>
                    <a:pt x="1827716" y="1421566"/>
                    <a:pt x="1794945" y="1454249"/>
                  </a:cubicBezTo>
                  <a:cubicBezTo>
                    <a:pt x="1783075" y="1467663"/>
                    <a:pt x="1766268" y="1448025"/>
                    <a:pt x="1752893" y="1433311"/>
                  </a:cubicBezTo>
                  <a:cubicBezTo>
                    <a:pt x="1733919" y="1412309"/>
                    <a:pt x="1608897" y="1270828"/>
                    <a:pt x="1621926" y="1245534"/>
                  </a:cubicBezTo>
                  <a:cubicBezTo>
                    <a:pt x="1623641" y="1242139"/>
                    <a:pt x="1626703" y="1240349"/>
                    <a:pt x="1630156" y="1239827"/>
                  </a:cubicBezTo>
                  <a:close/>
                  <a:moveTo>
                    <a:pt x="917334" y="1232495"/>
                  </a:moveTo>
                  <a:cubicBezTo>
                    <a:pt x="920031" y="1232659"/>
                    <a:pt x="921983" y="1233936"/>
                    <a:pt x="922963" y="1236602"/>
                  </a:cubicBezTo>
                  <a:cubicBezTo>
                    <a:pt x="924744" y="1241535"/>
                    <a:pt x="920573" y="1255053"/>
                    <a:pt x="917352" y="1261036"/>
                  </a:cubicBezTo>
                  <a:cubicBezTo>
                    <a:pt x="903930" y="1286215"/>
                    <a:pt x="761203" y="1454176"/>
                    <a:pt x="742347" y="1422206"/>
                  </a:cubicBezTo>
                  <a:cubicBezTo>
                    <a:pt x="725612" y="1395317"/>
                    <a:pt x="808143" y="1317723"/>
                    <a:pt x="828629" y="1298358"/>
                  </a:cubicBezTo>
                  <a:cubicBezTo>
                    <a:pt x="843060" y="1284767"/>
                    <a:pt x="898456" y="1231350"/>
                    <a:pt x="917334" y="1232495"/>
                  </a:cubicBezTo>
                  <a:close/>
                  <a:moveTo>
                    <a:pt x="491133" y="1210038"/>
                  </a:moveTo>
                  <a:cubicBezTo>
                    <a:pt x="503284" y="1210038"/>
                    <a:pt x="509500" y="1222758"/>
                    <a:pt x="503277" y="1232834"/>
                  </a:cubicBezTo>
                  <a:cubicBezTo>
                    <a:pt x="499160" y="1239509"/>
                    <a:pt x="469294" y="1258433"/>
                    <a:pt x="462612" y="1262390"/>
                  </a:cubicBezTo>
                  <a:cubicBezTo>
                    <a:pt x="413923" y="1291232"/>
                    <a:pt x="370201" y="1293835"/>
                    <a:pt x="231175" y="1362938"/>
                  </a:cubicBezTo>
                  <a:cubicBezTo>
                    <a:pt x="189119" y="1386826"/>
                    <a:pt x="103764" y="1446409"/>
                    <a:pt x="95505" y="1406253"/>
                  </a:cubicBezTo>
                  <a:cubicBezTo>
                    <a:pt x="89674" y="1376204"/>
                    <a:pt x="189536" y="1341590"/>
                    <a:pt x="333487" y="1272403"/>
                  </a:cubicBezTo>
                  <a:cubicBezTo>
                    <a:pt x="343075" y="1267805"/>
                    <a:pt x="454238" y="1210038"/>
                    <a:pt x="491133" y="1210038"/>
                  </a:cubicBezTo>
                  <a:close/>
                  <a:moveTo>
                    <a:pt x="1704180" y="1170875"/>
                  </a:moveTo>
                  <a:cubicBezTo>
                    <a:pt x="1717607" y="1173227"/>
                    <a:pt x="1732454" y="1185862"/>
                    <a:pt x="1750188" y="1198283"/>
                  </a:cubicBezTo>
                  <a:cubicBezTo>
                    <a:pt x="1755766" y="1202187"/>
                    <a:pt x="1784537" y="1224049"/>
                    <a:pt x="1801533" y="1238061"/>
                  </a:cubicBezTo>
                  <a:cubicBezTo>
                    <a:pt x="1924260" y="1316799"/>
                    <a:pt x="1900371" y="1352946"/>
                    <a:pt x="1878587" y="1347866"/>
                  </a:cubicBezTo>
                  <a:cubicBezTo>
                    <a:pt x="1843407" y="1339606"/>
                    <a:pt x="1651708" y="1190033"/>
                    <a:pt x="1691171" y="1172338"/>
                  </a:cubicBezTo>
                  <a:cubicBezTo>
                    <a:pt x="1695386" y="1170449"/>
                    <a:pt x="1699704" y="1170091"/>
                    <a:pt x="1704180" y="1170875"/>
                  </a:cubicBezTo>
                  <a:close/>
                  <a:moveTo>
                    <a:pt x="879035" y="1156693"/>
                  </a:moveTo>
                  <a:cubicBezTo>
                    <a:pt x="884354" y="1157779"/>
                    <a:pt x="886582" y="1161780"/>
                    <a:pt x="884743" y="1169451"/>
                  </a:cubicBezTo>
                  <a:cubicBezTo>
                    <a:pt x="883180" y="1175980"/>
                    <a:pt x="876222" y="1182949"/>
                    <a:pt x="869362" y="1189141"/>
                  </a:cubicBezTo>
                  <a:cubicBezTo>
                    <a:pt x="836019" y="1220313"/>
                    <a:pt x="800054" y="1243298"/>
                    <a:pt x="769097" y="1260228"/>
                  </a:cubicBezTo>
                  <a:cubicBezTo>
                    <a:pt x="697105" y="1311866"/>
                    <a:pt x="639459" y="1329866"/>
                    <a:pt x="647157" y="1304162"/>
                  </a:cubicBezTo>
                  <a:cubicBezTo>
                    <a:pt x="653061" y="1284390"/>
                    <a:pt x="841797" y="1149096"/>
                    <a:pt x="879035" y="1156693"/>
                  </a:cubicBezTo>
                  <a:close/>
                  <a:moveTo>
                    <a:pt x="2064961" y="1141713"/>
                  </a:moveTo>
                  <a:cubicBezTo>
                    <a:pt x="2085044" y="1141363"/>
                    <a:pt x="2126610" y="1151693"/>
                    <a:pt x="2199286" y="1184093"/>
                  </a:cubicBezTo>
                  <a:cubicBezTo>
                    <a:pt x="2252956" y="1207834"/>
                    <a:pt x="2231993" y="1204496"/>
                    <a:pt x="2308563" y="1231659"/>
                  </a:cubicBezTo>
                  <a:cubicBezTo>
                    <a:pt x="2326832" y="1236382"/>
                    <a:pt x="2374452" y="1252146"/>
                    <a:pt x="2390532" y="1261907"/>
                  </a:cubicBezTo>
                  <a:cubicBezTo>
                    <a:pt x="2408254" y="1272801"/>
                    <a:pt x="2401066" y="1291064"/>
                    <a:pt x="2383134" y="1292659"/>
                  </a:cubicBezTo>
                  <a:cubicBezTo>
                    <a:pt x="2344544" y="1295545"/>
                    <a:pt x="2092365" y="1189109"/>
                    <a:pt x="2059531" y="1163416"/>
                  </a:cubicBezTo>
                  <a:cubicBezTo>
                    <a:pt x="2046277" y="1153094"/>
                    <a:pt x="2044877" y="1142063"/>
                    <a:pt x="2064961" y="1141713"/>
                  </a:cubicBezTo>
                  <a:close/>
                  <a:moveTo>
                    <a:pt x="454083" y="1132009"/>
                  </a:moveTo>
                  <a:cubicBezTo>
                    <a:pt x="463838" y="1132243"/>
                    <a:pt x="470143" y="1134953"/>
                    <a:pt x="470847" y="1141397"/>
                  </a:cubicBezTo>
                  <a:cubicBezTo>
                    <a:pt x="473336" y="1164970"/>
                    <a:pt x="360568" y="1185730"/>
                    <a:pt x="239083" y="1217825"/>
                  </a:cubicBezTo>
                  <a:cubicBezTo>
                    <a:pt x="168730" y="1240674"/>
                    <a:pt x="83346" y="1283192"/>
                    <a:pt x="69280" y="1264384"/>
                  </a:cubicBezTo>
                  <a:cubicBezTo>
                    <a:pt x="63423" y="1256418"/>
                    <a:pt x="69199" y="1250299"/>
                    <a:pt x="77796" y="1245618"/>
                  </a:cubicBezTo>
                  <a:cubicBezTo>
                    <a:pt x="141879" y="1210363"/>
                    <a:pt x="329569" y="1163301"/>
                    <a:pt x="331292" y="1162797"/>
                  </a:cubicBezTo>
                  <a:cubicBezTo>
                    <a:pt x="364513" y="1152895"/>
                    <a:pt x="424819" y="1131308"/>
                    <a:pt x="454083" y="1132009"/>
                  </a:cubicBezTo>
                  <a:close/>
                  <a:moveTo>
                    <a:pt x="821671" y="1100485"/>
                  </a:moveTo>
                  <a:cubicBezTo>
                    <a:pt x="839711" y="1103518"/>
                    <a:pt x="839195" y="1115147"/>
                    <a:pt x="830582" y="1122022"/>
                  </a:cubicBezTo>
                  <a:cubicBezTo>
                    <a:pt x="825036" y="1126409"/>
                    <a:pt x="606470" y="1222433"/>
                    <a:pt x="576228" y="1195365"/>
                  </a:cubicBezTo>
                  <a:cubicBezTo>
                    <a:pt x="543214" y="1165967"/>
                    <a:pt x="767120" y="1091994"/>
                    <a:pt x="821671" y="1100485"/>
                  </a:cubicBezTo>
                  <a:close/>
                  <a:moveTo>
                    <a:pt x="1751713" y="1086648"/>
                  </a:moveTo>
                  <a:cubicBezTo>
                    <a:pt x="1758326" y="1086219"/>
                    <a:pt x="1767329" y="1088071"/>
                    <a:pt x="1778623" y="1093022"/>
                  </a:cubicBezTo>
                  <a:cubicBezTo>
                    <a:pt x="1816087" y="1109500"/>
                    <a:pt x="1966418" y="1169315"/>
                    <a:pt x="1969407" y="1208044"/>
                  </a:cubicBezTo>
                  <a:cubicBezTo>
                    <a:pt x="1971964" y="1244841"/>
                    <a:pt x="1896983" y="1205798"/>
                    <a:pt x="1865107" y="1187178"/>
                  </a:cubicBezTo>
                  <a:cubicBezTo>
                    <a:pt x="1824917" y="1163710"/>
                    <a:pt x="1789326" y="1153645"/>
                    <a:pt x="1759281" y="1129956"/>
                  </a:cubicBezTo>
                  <a:cubicBezTo>
                    <a:pt x="1733527" y="1109742"/>
                    <a:pt x="1731871" y="1087933"/>
                    <a:pt x="1751713" y="1086648"/>
                  </a:cubicBezTo>
                  <a:close/>
                  <a:moveTo>
                    <a:pt x="437252" y="1063646"/>
                  </a:moveTo>
                  <a:cubicBezTo>
                    <a:pt x="445005" y="1064054"/>
                    <a:pt x="450660" y="1065001"/>
                    <a:pt x="453762" y="1066615"/>
                  </a:cubicBezTo>
                  <a:cubicBezTo>
                    <a:pt x="459645" y="1069617"/>
                    <a:pt x="461046" y="1077846"/>
                    <a:pt x="453300" y="1082684"/>
                  </a:cubicBezTo>
                  <a:cubicBezTo>
                    <a:pt x="418810" y="1103434"/>
                    <a:pt x="312707" y="1096696"/>
                    <a:pt x="204953" y="1114013"/>
                  </a:cubicBezTo>
                  <a:cubicBezTo>
                    <a:pt x="193720" y="1115892"/>
                    <a:pt x="58571" y="1134249"/>
                    <a:pt x="36154" y="1130806"/>
                  </a:cubicBezTo>
                  <a:cubicBezTo>
                    <a:pt x="20043" y="1128329"/>
                    <a:pt x="17564" y="1116816"/>
                    <a:pt x="22687" y="1109343"/>
                  </a:cubicBezTo>
                  <a:cubicBezTo>
                    <a:pt x="28760" y="1100663"/>
                    <a:pt x="37598" y="1098921"/>
                    <a:pt x="47838" y="1096507"/>
                  </a:cubicBezTo>
                  <a:cubicBezTo>
                    <a:pt x="64882" y="1092582"/>
                    <a:pt x="113266" y="1090944"/>
                    <a:pt x="120850" y="1090577"/>
                  </a:cubicBezTo>
                  <a:cubicBezTo>
                    <a:pt x="225823" y="1084332"/>
                    <a:pt x="382976" y="1060787"/>
                    <a:pt x="437252" y="1063646"/>
                  </a:cubicBezTo>
                  <a:close/>
                  <a:moveTo>
                    <a:pt x="2116613" y="1058968"/>
                  </a:moveTo>
                  <a:cubicBezTo>
                    <a:pt x="2154654" y="1057249"/>
                    <a:pt x="2234509" y="1071916"/>
                    <a:pt x="2251841" y="1075915"/>
                  </a:cubicBezTo>
                  <a:cubicBezTo>
                    <a:pt x="2332715" y="1093904"/>
                    <a:pt x="2405602" y="1100915"/>
                    <a:pt x="2430932" y="1119030"/>
                  </a:cubicBezTo>
                  <a:cubicBezTo>
                    <a:pt x="2445487" y="1129295"/>
                    <a:pt x="2442330" y="1144178"/>
                    <a:pt x="2429954" y="1145763"/>
                  </a:cubicBezTo>
                  <a:cubicBezTo>
                    <a:pt x="2402161" y="1159984"/>
                    <a:pt x="2150971" y="1094859"/>
                    <a:pt x="2120737" y="1085256"/>
                  </a:cubicBezTo>
                  <a:cubicBezTo>
                    <a:pt x="2111266" y="1082369"/>
                    <a:pt x="2096375" y="1077027"/>
                    <a:pt x="2096375" y="1067151"/>
                  </a:cubicBezTo>
                  <a:cubicBezTo>
                    <a:pt x="2095899" y="1061935"/>
                    <a:pt x="2103933" y="1059541"/>
                    <a:pt x="2116613" y="1058968"/>
                  </a:cubicBezTo>
                  <a:close/>
                  <a:moveTo>
                    <a:pt x="787465" y="1007741"/>
                  </a:moveTo>
                  <a:cubicBezTo>
                    <a:pt x="797237" y="1008493"/>
                    <a:pt x="804406" y="1010459"/>
                    <a:pt x="806621" y="1014274"/>
                  </a:cubicBezTo>
                  <a:cubicBezTo>
                    <a:pt x="825236" y="1045834"/>
                    <a:pt x="574830" y="1074907"/>
                    <a:pt x="558604" y="1063855"/>
                  </a:cubicBezTo>
                  <a:cubicBezTo>
                    <a:pt x="524805" y="1040838"/>
                    <a:pt x="641529" y="1025976"/>
                    <a:pt x="692680" y="1016520"/>
                  </a:cubicBezTo>
                  <a:cubicBezTo>
                    <a:pt x="705400" y="1014143"/>
                    <a:pt x="758148" y="1005484"/>
                    <a:pt x="787465" y="1007741"/>
                  </a:cubicBezTo>
                  <a:close/>
                  <a:moveTo>
                    <a:pt x="1802238" y="999884"/>
                  </a:moveTo>
                  <a:cubicBezTo>
                    <a:pt x="1832978" y="998856"/>
                    <a:pt x="1895404" y="1006570"/>
                    <a:pt x="1912442" y="1008921"/>
                  </a:cubicBezTo>
                  <a:cubicBezTo>
                    <a:pt x="1946360" y="1009194"/>
                    <a:pt x="2010154" y="1015890"/>
                    <a:pt x="2026287" y="1044060"/>
                  </a:cubicBezTo>
                  <a:cubicBezTo>
                    <a:pt x="2047324" y="1086022"/>
                    <a:pt x="1908222" y="1054514"/>
                    <a:pt x="1862844" y="1044984"/>
                  </a:cubicBezTo>
                  <a:cubicBezTo>
                    <a:pt x="1775729" y="1026617"/>
                    <a:pt x="1772993" y="1000860"/>
                    <a:pt x="1802238" y="999884"/>
                  </a:cubicBezTo>
                  <a:close/>
                  <a:moveTo>
                    <a:pt x="2114319" y="986652"/>
                  </a:moveTo>
                  <a:cubicBezTo>
                    <a:pt x="2134722" y="985407"/>
                    <a:pt x="2167752" y="987589"/>
                    <a:pt x="2215724" y="996074"/>
                  </a:cubicBezTo>
                  <a:cubicBezTo>
                    <a:pt x="2300460" y="1011209"/>
                    <a:pt x="2374957" y="1007662"/>
                    <a:pt x="2437005" y="1032746"/>
                  </a:cubicBezTo>
                  <a:cubicBezTo>
                    <a:pt x="2443172" y="1035202"/>
                    <a:pt x="2449622" y="1037805"/>
                    <a:pt x="2448960" y="1044470"/>
                  </a:cubicBezTo>
                  <a:cubicBezTo>
                    <a:pt x="2445655" y="1077237"/>
                    <a:pt x="2136596" y="1015418"/>
                    <a:pt x="2106804" y="1008123"/>
                  </a:cubicBezTo>
                  <a:cubicBezTo>
                    <a:pt x="2081383" y="1000324"/>
                    <a:pt x="2080314" y="988728"/>
                    <a:pt x="2114319" y="986652"/>
                  </a:cubicBezTo>
                  <a:close/>
                  <a:moveTo>
                    <a:pt x="347530" y="978009"/>
                  </a:moveTo>
                  <a:cubicBezTo>
                    <a:pt x="404181" y="978458"/>
                    <a:pt x="459010" y="982598"/>
                    <a:pt x="463665" y="996788"/>
                  </a:cubicBezTo>
                  <a:cubicBezTo>
                    <a:pt x="473959" y="1027593"/>
                    <a:pt x="361372" y="1020204"/>
                    <a:pt x="315923" y="1019700"/>
                  </a:cubicBezTo>
                  <a:cubicBezTo>
                    <a:pt x="58479" y="1017380"/>
                    <a:pt x="19750" y="1029230"/>
                    <a:pt x="3675" y="1013707"/>
                  </a:cubicBezTo>
                  <a:cubicBezTo>
                    <a:pt x="-2748" y="1007305"/>
                    <a:pt x="-1477" y="995119"/>
                    <a:pt x="13313" y="991383"/>
                  </a:cubicBezTo>
                  <a:cubicBezTo>
                    <a:pt x="40682" y="984561"/>
                    <a:pt x="38269" y="990323"/>
                    <a:pt x="220467" y="981381"/>
                  </a:cubicBezTo>
                  <a:cubicBezTo>
                    <a:pt x="232408" y="980804"/>
                    <a:pt x="290880" y="977560"/>
                    <a:pt x="347530" y="978009"/>
                  </a:cubicBezTo>
                  <a:close/>
                  <a:moveTo>
                    <a:pt x="2125716" y="911485"/>
                  </a:moveTo>
                  <a:cubicBezTo>
                    <a:pt x="2156126" y="909216"/>
                    <a:pt x="2211928" y="915681"/>
                    <a:pt x="2223143" y="916980"/>
                  </a:cubicBezTo>
                  <a:cubicBezTo>
                    <a:pt x="2313531" y="927381"/>
                    <a:pt x="2442393" y="915720"/>
                    <a:pt x="2445276" y="946798"/>
                  </a:cubicBezTo>
                  <a:cubicBezTo>
                    <a:pt x="2445760" y="950880"/>
                    <a:pt x="2443024" y="955782"/>
                    <a:pt x="2435910" y="957073"/>
                  </a:cubicBezTo>
                  <a:cubicBezTo>
                    <a:pt x="2388512" y="966225"/>
                    <a:pt x="2162737" y="944552"/>
                    <a:pt x="2120558" y="931663"/>
                  </a:cubicBezTo>
                  <a:cubicBezTo>
                    <a:pt x="2112318" y="929196"/>
                    <a:pt x="2101952" y="925974"/>
                    <a:pt x="2106362" y="917179"/>
                  </a:cubicBezTo>
                  <a:cubicBezTo>
                    <a:pt x="2108264" y="913967"/>
                    <a:pt x="2115579" y="912241"/>
                    <a:pt x="2125716" y="911485"/>
                  </a:cubicBezTo>
                  <a:close/>
                  <a:moveTo>
                    <a:pt x="700042" y="909539"/>
                  </a:moveTo>
                  <a:cubicBezTo>
                    <a:pt x="746542" y="909329"/>
                    <a:pt x="798738" y="910693"/>
                    <a:pt x="803847" y="924956"/>
                  </a:cubicBezTo>
                  <a:cubicBezTo>
                    <a:pt x="806486" y="932450"/>
                    <a:pt x="799863" y="937582"/>
                    <a:pt x="792227" y="940626"/>
                  </a:cubicBezTo>
                  <a:cubicBezTo>
                    <a:pt x="777356" y="946619"/>
                    <a:pt x="563988" y="952633"/>
                    <a:pt x="547974" y="944247"/>
                  </a:cubicBezTo>
                  <a:cubicBezTo>
                    <a:pt x="532995" y="936501"/>
                    <a:pt x="535205" y="919373"/>
                    <a:pt x="550548" y="917851"/>
                  </a:cubicBezTo>
                  <a:cubicBezTo>
                    <a:pt x="578769" y="914534"/>
                    <a:pt x="576347" y="909853"/>
                    <a:pt x="657397" y="909853"/>
                  </a:cubicBezTo>
                  <a:cubicBezTo>
                    <a:pt x="669676" y="909853"/>
                    <a:pt x="684543" y="909608"/>
                    <a:pt x="700042" y="909539"/>
                  </a:cubicBezTo>
                  <a:close/>
                  <a:moveTo>
                    <a:pt x="60484" y="909142"/>
                  </a:moveTo>
                  <a:cubicBezTo>
                    <a:pt x="86053" y="908468"/>
                    <a:pt x="115413" y="909943"/>
                    <a:pt x="136752" y="910420"/>
                  </a:cubicBezTo>
                  <a:cubicBezTo>
                    <a:pt x="288109" y="913789"/>
                    <a:pt x="449167" y="901971"/>
                    <a:pt x="462203" y="921934"/>
                  </a:cubicBezTo>
                  <a:cubicBezTo>
                    <a:pt x="479687" y="949432"/>
                    <a:pt x="306172" y="942998"/>
                    <a:pt x="202106" y="944457"/>
                  </a:cubicBezTo>
                  <a:cubicBezTo>
                    <a:pt x="79740" y="945391"/>
                    <a:pt x="40121" y="955205"/>
                    <a:pt x="13436" y="940836"/>
                  </a:cubicBezTo>
                  <a:cubicBezTo>
                    <a:pt x="7046" y="937467"/>
                    <a:pt x="1761" y="927832"/>
                    <a:pt x="6966" y="920758"/>
                  </a:cubicBezTo>
                  <a:cubicBezTo>
                    <a:pt x="13139" y="912640"/>
                    <a:pt x="34916" y="909816"/>
                    <a:pt x="60484" y="909142"/>
                  </a:cubicBezTo>
                  <a:close/>
                  <a:moveTo>
                    <a:pt x="1913293" y="878577"/>
                  </a:moveTo>
                  <a:cubicBezTo>
                    <a:pt x="1971938" y="880195"/>
                    <a:pt x="2029881" y="888159"/>
                    <a:pt x="2042094" y="901698"/>
                  </a:cubicBezTo>
                  <a:cubicBezTo>
                    <a:pt x="2049650" y="910357"/>
                    <a:pt x="2048892" y="921104"/>
                    <a:pt x="2034906" y="925397"/>
                  </a:cubicBezTo>
                  <a:cubicBezTo>
                    <a:pt x="2001977" y="935588"/>
                    <a:pt x="1787937" y="925911"/>
                    <a:pt x="1776718" y="905781"/>
                  </a:cubicBezTo>
                  <a:cubicBezTo>
                    <a:pt x="1774761" y="902002"/>
                    <a:pt x="1776971" y="896072"/>
                    <a:pt x="1780286" y="893532"/>
                  </a:cubicBezTo>
                  <a:cubicBezTo>
                    <a:pt x="1795303" y="881688"/>
                    <a:pt x="1854649" y="876960"/>
                    <a:pt x="1913293" y="878577"/>
                  </a:cubicBezTo>
                  <a:close/>
                  <a:moveTo>
                    <a:pt x="2163869" y="837258"/>
                  </a:moveTo>
                  <a:cubicBezTo>
                    <a:pt x="2197926" y="836712"/>
                    <a:pt x="2232925" y="837749"/>
                    <a:pt x="2250104" y="838252"/>
                  </a:cubicBezTo>
                  <a:cubicBezTo>
                    <a:pt x="2372810" y="843185"/>
                    <a:pt x="2442593" y="829551"/>
                    <a:pt x="2462998" y="851749"/>
                  </a:cubicBezTo>
                  <a:cubicBezTo>
                    <a:pt x="2468544" y="857501"/>
                    <a:pt x="2467334" y="865373"/>
                    <a:pt x="2463198" y="868668"/>
                  </a:cubicBezTo>
                  <a:cubicBezTo>
                    <a:pt x="2439436" y="888421"/>
                    <a:pt x="2127504" y="868910"/>
                    <a:pt x="2119327" y="868270"/>
                  </a:cubicBezTo>
                  <a:cubicBezTo>
                    <a:pt x="2074201" y="864869"/>
                    <a:pt x="2074643" y="849587"/>
                    <a:pt x="2083283" y="845756"/>
                  </a:cubicBezTo>
                  <a:cubicBezTo>
                    <a:pt x="2096696" y="839931"/>
                    <a:pt x="2129811" y="837803"/>
                    <a:pt x="2163869" y="837258"/>
                  </a:cubicBezTo>
                  <a:close/>
                  <a:moveTo>
                    <a:pt x="50271" y="770220"/>
                  </a:moveTo>
                  <a:cubicBezTo>
                    <a:pt x="76872" y="770220"/>
                    <a:pt x="418254" y="819454"/>
                    <a:pt x="426119" y="821018"/>
                  </a:cubicBezTo>
                  <a:cubicBezTo>
                    <a:pt x="440049" y="823873"/>
                    <a:pt x="470661" y="832060"/>
                    <a:pt x="480779" y="841695"/>
                  </a:cubicBezTo>
                  <a:cubicBezTo>
                    <a:pt x="488232" y="848559"/>
                    <a:pt x="485093" y="861731"/>
                    <a:pt x="470150" y="864869"/>
                  </a:cubicBezTo>
                  <a:cubicBezTo>
                    <a:pt x="426523" y="873286"/>
                    <a:pt x="269965" y="825521"/>
                    <a:pt x="163116" y="820955"/>
                  </a:cubicBezTo>
                  <a:cubicBezTo>
                    <a:pt x="132873" y="819664"/>
                    <a:pt x="38880" y="815508"/>
                    <a:pt x="15508" y="796270"/>
                  </a:cubicBezTo>
                  <a:cubicBezTo>
                    <a:pt x="7234" y="789584"/>
                    <a:pt x="7816" y="778753"/>
                    <a:pt x="19496" y="775467"/>
                  </a:cubicBezTo>
                  <a:cubicBezTo>
                    <a:pt x="25729" y="770157"/>
                    <a:pt x="41981" y="770220"/>
                    <a:pt x="50271" y="770220"/>
                  </a:cubicBezTo>
                  <a:close/>
                  <a:moveTo>
                    <a:pt x="1944656" y="766485"/>
                  </a:moveTo>
                  <a:cubicBezTo>
                    <a:pt x="1970592" y="766620"/>
                    <a:pt x="1991930" y="768572"/>
                    <a:pt x="2001883" y="772634"/>
                  </a:cubicBezTo>
                  <a:cubicBezTo>
                    <a:pt x="2029276" y="784504"/>
                    <a:pt x="2007965" y="803543"/>
                    <a:pt x="1974953" y="808119"/>
                  </a:cubicBezTo>
                  <a:cubicBezTo>
                    <a:pt x="1949948" y="811520"/>
                    <a:pt x="1787263" y="825080"/>
                    <a:pt x="1770309" y="806471"/>
                  </a:cubicBezTo>
                  <a:cubicBezTo>
                    <a:pt x="1747649" y="782038"/>
                    <a:pt x="1866846" y="766082"/>
                    <a:pt x="1944656" y="766485"/>
                  </a:cubicBezTo>
                  <a:close/>
                  <a:moveTo>
                    <a:pt x="550589" y="761741"/>
                  </a:moveTo>
                  <a:cubicBezTo>
                    <a:pt x="564204" y="762072"/>
                    <a:pt x="583292" y="765279"/>
                    <a:pt x="608543" y="772623"/>
                  </a:cubicBezTo>
                  <a:cubicBezTo>
                    <a:pt x="707571" y="801790"/>
                    <a:pt x="807791" y="826161"/>
                    <a:pt x="790479" y="847488"/>
                  </a:cubicBezTo>
                  <a:cubicBezTo>
                    <a:pt x="777284" y="863190"/>
                    <a:pt x="680600" y="836205"/>
                    <a:pt x="660735" y="830590"/>
                  </a:cubicBezTo>
                  <a:cubicBezTo>
                    <a:pt x="652184" y="828901"/>
                    <a:pt x="596615" y="820011"/>
                    <a:pt x="557117" y="802389"/>
                  </a:cubicBezTo>
                  <a:cubicBezTo>
                    <a:pt x="518148" y="785646"/>
                    <a:pt x="509744" y="760750"/>
                    <a:pt x="550589" y="761741"/>
                  </a:cubicBezTo>
                  <a:close/>
                  <a:moveTo>
                    <a:pt x="2389195" y="743205"/>
                  </a:moveTo>
                  <a:cubicBezTo>
                    <a:pt x="2415931" y="741740"/>
                    <a:pt x="2442167" y="741824"/>
                    <a:pt x="2463451" y="745796"/>
                  </a:cubicBezTo>
                  <a:cubicBezTo>
                    <a:pt x="2473543" y="747423"/>
                    <a:pt x="2479415" y="748976"/>
                    <a:pt x="2482919" y="758118"/>
                  </a:cubicBezTo>
                  <a:cubicBezTo>
                    <a:pt x="2492822" y="786456"/>
                    <a:pt x="2389038" y="783318"/>
                    <a:pt x="2329442" y="785176"/>
                  </a:cubicBezTo>
                  <a:cubicBezTo>
                    <a:pt x="2327548" y="785239"/>
                    <a:pt x="2122842" y="796091"/>
                    <a:pt x="2100363" y="786488"/>
                  </a:cubicBezTo>
                  <a:cubicBezTo>
                    <a:pt x="2091081" y="782667"/>
                    <a:pt x="2090576" y="777598"/>
                    <a:pt x="2094691" y="772864"/>
                  </a:cubicBezTo>
                  <a:cubicBezTo>
                    <a:pt x="2106383" y="758958"/>
                    <a:pt x="2269058" y="750488"/>
                    <a:pt x="2311931" y="749911"/>
                  </a:cubicBezTo>
                  <a:cubicBezTo>
                    <a:pt x="2335220" y="747686"/>
                    <a:pt x="2362458" y="744671"/>
                    <a:pt x="2389195" y="743205"/>
                  </a:cubicBezTo>
                  <a:close/>
                  <a:moveTo>
                    <a:pt x="20426" y="664665"/>
                  </a:moveTo>
                  <a:cubicBezTo>
                    <a:pt x="126977" y="659606"/>
                    <a:pt x="255584" y="704601"/>
                    <a:pt x="335052" y="723000"/>
                  </a:cubicBezTo>
                  <a:cubicBezTo>
                    <a:pt x="360604" y="728877"/>
                    <a:pt x="454321" y="744820"/>
                    <a:pt x="471702" y="755851"/>
                  </a:cubicBezTo>
                  <a:cubicBezTo>
                    <a:pt x="478921" y="760238"/>
                    <a:pt x="481738" y="776643"/>
                    <a:pt x="450644" y="775142"/>
                  </a:cubicBezTo>
                  <a:cubicBezTo>
                    <a:pt x="399224" y="772812"/>
                    <a:pt x="250324" y="739446"/>
                    <a:pt x="200448" y="727807"/>
                  </a:cubicBezTo>
                  <a:cubicBezTo>
                    <a:pt x="149294" y="715590"/>
                    <a:pt x="32131" y="707960"/>
                    <a:pt x="12438" y="687703"/>
                  </a:cubicBezTo>
                  <a:cubicBezTo>
                    <a:pt x="2618" y="677606"/>
                    <a:pt x="7321" y="665704"/>
                    <a:pt x="20426" y="664665"/>
                  </a:cubicBezTo>
                  <a:close/>
                  <a:moveTo>
                    <a:pt x="2432743" y="646277"/>
                  </a:moveTo>
                  <a:cubicBezTo>
                    <a:pt x="2477405" y="643853"/>
                    <a:pt x="2482393" y="670218"/>
                    <a:pt x="2465155" y="679265"/>
                  </a:cubicBezTo>
                  <a:cubicBezTo>
                    <a:pt x="2435573" y="694914"/>
                    <a:pt x="2175071" y="717563"/>
                    <a:pt x="2160169" y="718697"/>
                  </a:cubicBezTo>
                  <a:cubicBezTo>
                    <a:pt x="2135796" y="720554"/>
                    <a:pt x="2065698" y="728856"/>
                    <a:pt x="2065698" y="707708"/>
                  </a:cubicBezTo>
                  <a:cubicBezTo>
                    <a:pt x="2065582" y="702114"/>
                    <a:pt x="2072517" y="699059"/>
                    <a:pt x="2077843" y="697433"/>
                  </a:cubicBezTo>
                  <a:cubicBezTo>
                    <a:pt x="2141595" y="677774"/>
                    <a:pt x="2385186" y="648460"/>
                    <a:pt x="2432743" y="646277"/>
                  </a:cubicBezTo>
                  <a:close/>
                  <a:moveTo>
                    <a:pt x="568373" y="624821"/>
                  </a:moveTo>
                  <a:cubicBezTo>
                    <a:pt x="602955" y="629706"/>
                    <a:pt x="817988" y="712861"/>
                    <a:pt x="821341" y="749648"/>
                  </a:cubicBezTo>
                  <a:cubicBezTo>
                    <a:pt x="821695" y="752713"/>
                    <a:pt x="818648" y="756449"/>
                    <a:pt x="816456" y="757289"/>
                  </a:cubicBezTo>
                  <a:cubicBezTo>
                    <a:pt x="795564" y="767701"/>
                    <a:pt x="574575" y="695963"/>
                    <a:pt x="549295" y="645952"/>
                  </a:cubicBezTo>
                  <a:cubicBezTo>
                    <a:pt x="541727" y="630985"/>
                    <a:pt x="550876" y="622434"/>
                    <a:pt x="568373" y="624821"/>
                  </a:cubicBezTo>
                  <a:close/>
                  <a:moveTo>
                    <a:pt x="1956183" y="615509"/>
                  </a:moveTo>
                  <a:cubicBezTo>
                    <a:pt x="1969278" y="614638"/>
                    <a:pt x="1981591" y="615806"/>
                    <a:pt x="1994211" y="619730"/>
                  </a:cubicBezTo>
                  <a:lnTo>
                    <a:pt x="1994211" y="619729"/>
                  </a:lnTo>
                  <a:cubicBezTo>
                    <a:pt x="2009018" y="624332"/>
                    <a:pt x="2006776" y="635877"/>
                    <a:pt x="1997715" y="642908"/>
                  </a:cubicBezTo>
                  <a:cubicBezTo>
                    <a:pt x="1981393" y="655660"/>
                    <a:pt x="1787242" y="701148"/>
                    <a:pt x="1779265" y="702554"/>
                  </a:cubicBezTo>
                  <a:cubicBezTo>
                    <a:pt x="1729625" y="711371"/>
                    <a:pt x="1725068" y="686192"/>
                    <a:pt x="1746063" y="673975"/>
                  </a:cubicBezTo>
                  <a:cubicBezTo>
                    <a:pt x="1763858" y="663532"/>
                    <a:pt x="1765374" y="664434"/>
                    <a:pt x="1787789" y="659040"/>
                  </a:cubicBezTo>
                  <a:cubicBezTo>
                    <a:pt x="1870576" y="639082"/>
                    <a:pt x="1916899" y="618121"/>
                    <a:pt x="1956183" y="615509"/>
                  </a:cubicBezTo>
                  <a:close/>
                  <a:moveTo>
                    <a:pt x="67306" y="540895"/>
                  </a:moveTo>
                  <a:cubicBezTo>
                    <a:pt x="93111" y="541960"/>
                    <a:pt x="135062" y="550587"/>
                    <a:pt x="199480" y="573047"/>
                  </a:cubicBezTo>
                  <a:cubicBezTo>
                    <a:pt x="328163" y="617552"/>
                    <a:pt x="481273" y="651493"/>
                    <a:pt x="456078" y="679307"/>
                  </a:cubicBezTo>
                  <a:cubicBezTo>
                    <a:pt x="437681" y="699815"/>
                    <a:pt x="217486" y="622481"/>
                    <a:pt x="143169" y="603069"/>
                  </a:cubicBezTo>
                  <a:cubicBezTo>
                    <a:pt x="119628" y="596979"/>
                    <a:pt x="63465" y="582465"/>
                    <a:pt x="43553" y="569557"/>
                  </a:cubicBezTo>
                  <a:cubicBezTo>
                    <a:pt x="26136" y="558351"/>
                    <a:pt x="24297" y="539120"/>
                    <a:pt x="67306" y="540895"/>
                  </a:cubicBezTo>
                  <a:close/>
                  <a:moveTo>
                    <a:pt x="628686" y="529618"/>
                  </a:moveTo>
                  <a:lnTo>
                    <a:pt x="628684" y="529620"/>
                  </a:lnTo>
                  <a:cubicBezTo>
                    <a:pt x="653294" y="533461"/>
                    <a:pt x="847641" y="629442"/>
                    <a:pt x="843299" y="656290"/>
                  </a:cubicBezTo>
                  <a:cubicBezTo>
                    <a:pt x="842622" y="660005"/>
                    <a:pt x="838260" y="663448"/>
                    <a:pt x="832407" y="662283"/>
                  </a:cubicBezTo>
                  <a:cubicBezTo>
                    <a:pt x="811338" y="658148"/>
                    <a:pt x="614727" y="573294"/>
                    <a:pt x="612050" y="538046"/>
                  </a:cubicBezTo>
                  <a:cubicBezTo>
                    <a:pt x="611457" y="532580"/>
                    <a:pt x="616049" y="527585"/>
                    <a:pt x="628686" y="529618"/>
                  </a:cubicBezTo>
                  <a:close/>
                  <a:moveTo>
                    <a:pt x="2435315" y="501304"/>
                  </a:moveTo>
                  <a:cubicBezTo>
                    <a:pt x="2441589" y="502828"/>
                    <a:pt x="2445653" y="506191"/>
                    <a:pt x="2446255" y="512184"/>
                  </a:cubicBezTo>
                  <a:cubicBezTo>
                    <a:pt x="2447897" y="529850"/>
                    <a:pt x="2402445" y="544536"/>
                    <a:pt x="2234477" y="591124"/>
                  </a:cubicBezTo>
                  <a:cubicBezTo>
                    <a:pt x="2212977" y="597075"/>
                    <a:pt x="2064099" y="639620"/>
                    <a:pt x="2052344" y="620686"/>
                  </a:cubicBezTo>
                  <a:cubicBezTo>
                    <a:pt x="2034643" y="591259"/>
                    <a:pt x="2260597" y="543230"/>
                    <a:pt x="2352973" y="515936"/>
                  </a:cubicBezTo>
                  <a:cubicBezTo>
                    <a:pt x="2377780" y="508722"/>
                    <a:pt x="2416492" y="496734"/>
                    <a:pt x="2435315" y="501304"/>
                  </a:cubicBezTo>
                  <a:close/>
                  <a:moveTo>
                    <a:pt x="1914932" y="488335"/>
                  </a:moveTo>
                  <a:cubicBezTo>
                    <a:pt x="1939073" y="483696"/>
                    <a:pt x="1941190" y="501543"/>
                    <a:pt x="1927259" y="514645"/>
                  </a:cubicBezTo>
                  <a:cubicBezTo>
                    <a:pt x="1918167" y="522857"/>
                    <a:pt x="1901055" y="535043"/>
                    <a:pt x="1890953" y="541902"/>
                  </a:cubicBezTo>
                  <a:cubicBezTo>
                    <a:pt x="1863181" y="560629"/>
                    <a:pt x="1732003" y="639938"/>
                    <a:pt x="1716733" y="620513"/>
                  </a:cubicBezTo>
                  <a:cubicBezTo>
                    <a:pt x="1702242" y="601847"/>
                    <a:pt x="1814004" y="541116"/>
                    <a:pt x="1883228" y="501478"/>
                  </a:cubicBezTo>
                  <a:cubicBezTo>
                    <a:pt x="1896391" y="493926"/>
                    <a:pt x="1906885" y="489882"/>
                    <a:pt x="1914932" y="488335"/>
                  </a:cubicBezTo>
                  <a:close/>
                  <a:moveTo>
                    <a:pt x="70688" y="447576"/>
                  </a:moveTo>
                  <a:cubicBezTo>
                    <a:pt x="102864" y="439555"/>
                    <a:pt x="371247" y="547449"/>
                    <a:pt x="446179" y="575698"/>
                  </a:cubicBezTo>
                  <a:cubicBezTo>
                    <a:pt x="439485" y="573461"/>
                    <a:pt x="499794" y="592298"/>
                    <a:pt x="515230" y="606972"/>
                  </a:cubicBezTo>
                  <a:cubicBezTo>
                    <a:pt x="520733" y="612278"/>
                    <a:pt x="520320" y="615814"/>
                    <a:pt x="519784" y="619416"/>
                  </a:cubicBezTo>
                  <a:cubicBezTo>
                    <a:pt x="518454" y="627859"/>
                    <a:pt x="507101" y="626430"/>
                    <a:pt x="499584" y="625473"/>
                  </a:cubicBezTo>
                  <a:cubicBezTo>
                    <a:pt x="449729" y="618369"/>
                    <a:pt x="77725" y="478420"/>
                    <a:pt x="69632" y="471673"/>
                  </a:cubicBezTo>
                  <a:lnTo>
                    <a:pt x="69633" y="471673"/>
                  </a:lnTo>
                  <a:cubicBezTo>
                    <a:pt x="58059" y="462088"/>
                    <a:pt x="60381" y="450380"/>
                    <a:pt x="70688" y="447576"/>
                  </a:cubicBezTo>
                  <a:close/>
                  <a:moveTo>
                    <a:pt x="668145" y="396875"/>
                  </a:moveTo>
                  <a:cubicBezTo>
                    <a:pt x="704148" y="396875"/>
                    <a:pt x="930908" y="554890"/>
                    <a:pt x="884831" y="561960"/>
                  </a:cubicBezTo>
                  <a:cubicBezTo>
                    <a:pt x="857892" y="565464"/>
                    <a:pt x="756350" y="492894"/>
                    <a:pt x="739952" y="481365"/>
                  </a:cubicBezTo>
                  <a:cubicBezTo>
                    <a:pt x="715234" y="467005"/>
                    <a:pt x="680809" y="444931"/>
                    <a:pt x="662164" y="423303"/>
                  </a:cubicBezTo>
                  <a:cubicBezTo>
                    <a:pt x="650644" y="409898"/>
                    <a:pt x="654995" y="396875"/>
                    <a:pt x="668145" y="396875"/>
                  </a:cubicBezTo>
                  <a:close/>
                  <a:moveTo>
                    <a:pt x="2392049" y="382306"/>
                  </a:moveTo>
                  <a:cubicBezTo>
                    <a:pt x="2402491" y="380422"/>
                    <a:pt x="2411104" y="380327"/>
                    <a:pt x="2416084" y="383169"/>
                  </a:cubicBezTo>
                  <a:cubicBezTo>
                    <a:pt x="2422314" y="386730"/>
                    <a:pt x="2424976" y="394142"/>
                    <a:pt x="2420440" y="401143"/>
                  </a:cubicBezTo>
                  <a:cubicBezTo>
                    <a:pt x="2410696" y="415725"/>
                    <a:pt x="2363771" y="432612"/>
                    <a:pt x="2365454" y="431711"/>
                  </a:cubicBezTo>
                  <a:cubicBezTo>
                    <a:pt x="2272825" y="472267"/>
                    <a:pt x="2173450" y="511136"/>
                    <a:pt x="2075243" y="535256"/>
                  </a:cubicBezTo>
                  <a:cubicBezTo>
                    <a:pt x="2059615" y="539014"/>
                    <a:pt x="2029013" y="546989"/>
                    <a:pt x="2028907" y="532095"/>
                  </a:cubicBezTo>
                  <a:cubicBezTo>
                    <a:pt x="2028823" y="527896"/>
                    <a:pt x="2033990" y="524588"/>
                    <a:pt x="2038547" y="521561"/>
                  </a:cubicBezTo>
                  <a:cubicBezTo>
                    <a:pt x="2096743" y="483049"/>
                    <a:pt x="2237813" y="436020"/>
                    <a:pt x="2297335" y="416604"/>
                  </a:cubicBezTo>
                  <a:lnTo>
                    <a:pt x="2297345" y="416604"/>
                  </a:lnTo>
                  <a:cubicBezTo>
                    <a:pt x="2312933" y="409721"/>
                    <a:pt x="2360724" y="387960"/>
                    <a:pt x="2392049" y="382306"/>
                  </a:cubicBezTo>
                  <a:close/>
                  <a:moveTo>
                    <a:pt x="1843366" y="353561"/>
                  </a:moveTo>
                  <a:cubicBezTo>
                    <a:pt x="1847466" y="355655"/>
                    <a:pt x="1848715" y="360806"/>
                    <a:pt x="1846259" y="369740"/>
                  </a:cubicBezTo>
                  <a:cubicBezTo>
                    <a:pt x="1836693" y="403535"/>
                    <a:pt x="1705063" y="497463"/>
                    <a:pt x="1659295" y="517614"/>
                  </a:cubicBezTo>
                  <a:cubicBezTo>
                    <a:pt x="1637111" y="527378"/>
                    <a:pt x="1627914" y="518526"/>
                    <a:pt x="1631176" y="510634"/>
                  </a:cubicBezTo>
                  <a:cubicBezTo>
                    <a:pt x="1646287" y="474069"/>
                    <a:pt x="1814669" y="338902"/>
                    <a:pt x="1843366" y="353561"/>
                  </a:cubicBezTo>
                  <a:close/>
                  <a:moveTo>
                    <a:pt x="101964" y="332261"/>
                  </a:moveTo>
                  <a:cubicBezTo>
                    <a:pt x="144496" y="332261"/>
                    <a:pt x="204547" y="372810"/>
                    <a:pt x="368076" y="448291"/>
                  </a:cubicBezTo>
                  <a:cubicBezTo>
                    <a:pt x="389362" y="458239"/>
                    <a:pt x="461580" y="487949"/>
                    <a:pt x="486969" y="502608"/>
                  </a:cubicBezTo>
                  <a:cubicBezTo>
                    <a:pt x="509202" y="515592"/>
                    <a:pt x="503540" y="515063"/>
                    <a:pt x="508951" y="517290"/>
                  </a:cubicBezTo>
                  <a:cubicBezTo>
                    <a:pt x="512076" y="518654"/>
                    <a:pt x="513463" y="522447"/>
                    <a:pt x="512870" y="525582"/>
                  </a:cubicBezTo>
                  <a:cubicBezTo>
                    <a:pt x="522235" y="571188"/>
                    <a:pt x="356691" y="468037"/>
                    <a:pt x="174715" y="400330"/>
                  </a:cubicBezTo>
                  <a:cubicBezTo>
                    <a:pt x="180789" y="402797"/>
                    <a:pt x="108565" y="379627"/>
                    <a:pt x="93125" y="362175"/>
                  </a:cubicBezTo>
                  <a:cubicBezTo>
                    <a:pt x="78310" y="345290"/>
                    <a:pt x="85857" y="332261"/>
                    <a:pt x="101964" y="332261"/>
                  </a:cubicBezTo>
                  <a:close/>
                  <a:moveTo>
                    <a:pt x="790389" y="278146"/>
                  </a:moveTo>
                  <a:cubicBezTo>
                    <a:pt x="819093" y="265349"/>
                    <a:pt x="880407" y="364105"/>
                    <a:pt x="919118" y="412721"/>
                  </a:cubicBezTo>
                  <a:lnTo>
                    <a:pt x="919119" y="412721"/>
                  </a:lnTo>
                  <a:cubicBezTo>
                    <a:pt x="932523" y="429860"/>
                    <a:pt x="968890" y="472068"/>
                    <a:pt x="969816" y="492056"/>
                  </a:cubicBezTo>
                  <a:cubicBezTo>
                    <a:pt x="971763" y="532914"/>
                    <a:pt x="860543" y="406293"/>
                    <a:pt x="835710" y="373404"/>
                  </a:cubicBezTo>
                  <a:cubicBezTo>
                    <a:pt x="814300" y="350364"/>
                    <a:pt x="761517" y="291150"/>
                    <a:pt x="790389" y="278146"/>
                  </a:cubicBezTo>
                  <a:close/>
                  <a:moveTo>
                    <a:pt x="2362518" y="259287"/>
                  </a:moveTo>
                  <a:cubicBezTo>
                    <a:pt x="2372177" y="263083"/>
                    <a:pt x="2368843" y="274214"/>
                    <a:pt x="2363055" y="279583"/>
                  </a:cubicBezTo>
                  <a:cubicBezTo>
                    <a:pt x="2307595" y="330738"/>
                    <a:pt x="2125715" y="400987"/>
                    <a:pt x="2127714" y="400133"/>
                  </a:cubicBezTo>
                  <a:cubicBezTo>
                    <a:pt x="2082020" y="419876"/>
                    <a:pt x="2006008" y="459121"/>
                    <a:pt x="1988749" y="445561"/>
                  </a:cubicBezTo>
                  <a:cubicBezTo>
                    <a:pt x="1983403" y="441348"/>
                    <a:pt x="1984256" y="433645"/>
                    <a:pt x="1986971" y="428181"/>
                  </a:cubicBezTo>
                  <a:cubicBezTo>
                    <a:pt x="1995779" y="410277"/>
                    <a:pt x="2018805" y="400551"/>
                    <a:pt x="2082757" y="372547"/>
                  </a:cubicBezTo>
                  <a:cubicBezTo>
                    <a:pt x="2084451" y="371800"/>
                    <a:pt x="2242264" y="304522"/>
                    <a:pt x="2284033" y="283006"/>
                  </a:cubicBezTo>
                  <a:cubicBezTo>
                    <a:pt x="2330211" y="259033"/>
                    <a:pt x="2352860" y="255492"/>
                    <a:pt x="2362518" y="259287"/>
                  </a:cubicBezTo>
                  <a:close/>
                  <a:moveTo>
                    <a:pt x="1722395" y="245631"/>
                  </a:moveTo>
                  <a:cubicBezTo>
                    <a:pt x="1730404" y="246000"/>
                    <a:pt x="1736255" y="254834"/>
                    <a:pt x="1732887" y="263803"/>
                  </a:cubicBezTo>
                  <a:cubicBezTo>
                    <a:pt x="1722679" y="289253"/>
                    <a:pt x="1605056" y="449332"/>
                    <a:pt x="1576032" y="443542"/>
                  </a:cubicBezTo>
                  <a:cubicBezTo>
                    <a:pt x="1571854" y="442807"/>
                    <a:pt x="1569150" y="438885"/>
                    <a:pt x="1568771" y="435773"/>
                  </a:cubicBezTo>
                  <a:cubicBezTo>
                    <a:pt x="1566192" y="414363"/>
                    <a:pt x="1665704" y="291022"/>
                    <a:pt x="1680995" y="275786"/>
                  </a:cubicBezTo>
                  <a:cubicBezTo>
                    <a:pt x="1691024" y="265656"/>
                    <a:pt x="1708346" y="244847"/>
                    <a:pt x="1722385" y="245632"/>
                  </a:cubicBezTo>
                  <a:close/>
                  <a:moveTo>
                    <a:pt x="148425" y="233791"/>
                  </a:moveTo>
                  <a:cubicBezTo>
                    <a:pt x="165103" y="232746"/>
                    <a:pt x="194458" y="241636"/>
                    <a:pt x="229558" y="266787"/>
                  </a:cubicBezTo>
                  <a:cubicBezTo>
                    <a:pt x="303016" y="316224"/>
                    <a:pt x="299271" y="307847"/>
                    <a:pt x="392618" y="357978"/>
                  </a:cubicBezTo>
                  <a:cubicBezTo>
                    <a:pt x="394578" y="359008"/>
                    <a:pt x="384974" y="353069"/>
                    <a:pt x="506955" y="422433"/>
                  </a:cubicBezTo>
                  <a:cubicBezTo>
                    <a:pt x="525197" y="432679"/>
                    <a:pt x="597966" y="466674"/>
                    <a:pt x="571781" y="483334"/>
                  </a:cubicBezTo>
                  <a:cubicBezTo>
                    <a:pt x="545749" y="499515"/>
                    <a:pt x="321966" y="364280"/>
                    <a:pt x="300659" y="351065"/>
                  </a:cubicBezTo>
                  <a:cubicBezTo>
                    <a:pt x="260613" y="325931"/>
                    <a:pt x="168545" y="284545"/>
                    <a:pt x="143346" y="260405"/>
                  </a:cubicBezTo>
                  <a:lnTo>
                    <a:pt x="143347" y="260405"/>
                  </a:lnTo>
                  <a:cubicBezTo>
                    <a:pt x="127744" y="245816"/>
                    <a:pt x="131747" y="234836"/>
                    <a:pt x="148425" y="233791"/>
                  </a:cubicBezTo>
                  <a:close/>
                  <a:moveTo>
                    <a:pt x="962271" y="219735"/>
                  </a:moveTo>
                  <a:cubicBezTo>
                    <a:pt x="995494" y="223982"/>
                    <a:pt x="1060594" y="389804"/>
                    <a:pt x="1062414" y="407506"/>
                  </a:cubicBezTo>
                  <a:cubicBezTo>
                    <a:pt x="1064961" y="435347"/>
                    <a:pt x="1048470" y="443559"/>
                    <a:pt x="1035084" y="430879"/>
                  </a:cubicBezTo>
                  <a:cubicBezTo>
                    <a:pt x="1023003" y="419209"/>
                    <a:pt x="1010354" y="383389"/>
                    <a:pt x="1003040" y="365758"/>
                  </a:cubicBezTo>
                  <a:lnTo>
                    <a:pt x="1003040" y="365759"/>
                  </a:lnTo>
                  <a:cubicBezTo>
                    <a:pt x="985339" y="325301"/>
                    <a:pt x="935309" y="256778"/>
                    <a:pt x="949600" y="227175"/>
                  </a:cubicBezTo>
                  <a:cubicBezTo>
                    <a:pt x="951863" y="222468"/>
                    <a:pt x="956956" y="219081"/>
                    <a:pt x="962271" y="219735"/>
                  </a:cubicBezTo>
                  <a:close/>
                  <a:moveTo>
                    <a:pt x="1588261" y="177671"/>
                  </a:moveTo>
                  <a:cubicBezTo>
                    <a:pt x="1608919" y="183796"/>
                    <a:pt x="1596637" y="219186"/>
                    <a:pt x="1588850" y="239229"/>
                  </a:cubicBezTo>
                  <a:cubicBezTo>
                    <a:pt x="1531464" y="390143"/>
                    <a:pt x="1492316" y="418315"/>
                    <a:pt x="1495705" y="385984"/>
                  </a:cubicBezTo>
                  <a:cubicBezTo>
                    <a:pt x="1504555" y="300633"/>
                    <a:pt x="1524803" y="255699"/>
                    <a:pt x="1547197" y="216317"/>
                  </a:cubicBezTo>
                  <a:cubicBezTo>
                    <a:pt x="1556037" y="200856"/>
                    <a:pt x="1571212" y="172706"/>
                    <a:pt x="1588261" y="177671"/>
                  </a:cubicBezTo>
                  <a:close/>
                  <a:moveTo>
                    <a:pt x="1098680" y="171455"/>
                  </a:moveTo>
                  <a:cubicBezTo>
                    <a:pt x="1102613" y="172474"/>
                    <a:pt x="1106493" y="175755"/>
                    <a:pt x="1109255" y="180203"/>
                  </a:cubicBezTo>
                  <a:cubicBezTo>
                    <a:pt x="1124062" y="205362"/>
                    <a:pt x="1176291" y="362265"/>
                    <a:pt x="1161863" y="388056"/>
                  </a:cubicBezTo>
                  <a:cubicBezTo>
                    <a:pt x="1155338" y="399778"/>
                    <a:pt x="1142878" y="392590"/>
                    <a:pt x="1136059" y="378707"/>
                  </a:cubicBezTo>
                  <a:cubicBezTo>
                    <a:pt x="1135217" y="377018"/>
                    <a:pt x="1097689" y="284127"/>
                    <a:pt x="1090575" y="252957"/>
                  </a:cubicBezTo>
                  <a:lnTo>
                    <a:pt x="1090575" y="252955"/>
                  </a:lnTo>
                  <a:cubicBezTo>
                    <a:pt x="1074601" y="185704"/>
                    <a:pt x="1086880" y="168399"/>
                    <a:pt x="1098680" y="171455"/>
                  </a:cubicBezTo>
                  <a:close/>
                  <a:moveTo>
                    <a:pt x="2279142" y="143066"/>
                  </a:moveTo>
                  <a:cubicBezTo>
                    <a:pt x="2290607" y="142205"/>
                    <a:pt x="2300697" y="145332"/>
                    <a:pt x="2305248" y="155590"/>
                  </a:cubicBezTo>
                  <a:cubicBezTo>
                    <a:pt x="2310952" y="168363"/>
                    <a:pt x="2300902" y="176120"/>
                    <a:pt x="2292567" y="183702"/>
                  </a:cubicBezTo>
                  <a:cubicBezTo>
                    <a:pt x="2255524" y="217683"/>
                    <a:pt x="1975742" y="403866"/>
                    <a:pt x="1948044" y="398271"/>
                  </a:cubicBezTo>
                  <a:cubicBezTo>
                    <a:pt x="1942456" y="397233"/>
                    <a:pt x="1939551" y="391904"/>
                    <a:pt x="1943950" y="385235"/>
                  </a:cubicBezTo>
                  <a:cubicBezTo>
                    <a:pt x="1987981" y="318197"/>
                    <a:pt x="2092386" y="269676"/>
                    <a:pt x="2157570" y="217083"/>
                  </a:cubicBezTo>
                  <a:lnTo>
                    <a:pt x="2157570" y="217084"/>
                  </a:lnTo>
                  <a:cubicBezTo>
                    <a:pt x="2183626" y="195975"/>
                    <a:pt x="2215703" y="170950"/>
                    <a:pt x="2244779" y="154471"/>
                  </a:cubicBezTo>
                  <a:cubicBezTo>
                    <a:pt x="2254835" y="148777"/>
                    <a:pt x="2267676" y="143927"/>
                    <a:pt x="2279142" y="143066"/>
                  </a:cubicBezTo>
                  <a:close/>
                  <a:moveTo>
                    <a:pt x="1233351" y="128668"/>
                  </a:moveTo>
                  <a:cubicBezTo>
                    <a:pt x="1236214" y="127311"/>
                    <a:pt x="1239630" y="127512"/>
                    <a:pt x="1243684" y="129644"/>
                  </a:cubicBezTo>
                  <a:cubicBezTo>
                    <a:pt x="1261122" y="130817"/>
                    <a:pt x="1263953" y="198797"/>
                    <a:pt x="1269425" y="285493"/>
                  </a:cubicBezTo>
                  <a:cubicBezTo>
                    <a:pt x="1270719" y="303992"/>
                    <a:pt x="1275960" y="374439"/>
                    <a:pt x="1255429" y="378457"/>
                  </a:cubicBezTo>
                  <a:cubicBezTo>
                    <a:pt x="1240096" y="381458"/>
                    <a:pt x="1238475" y="348956"/>
                    <a:pt x="1235486" y="328066"/>
                  </a:cubicBezTo>
                  <a:cubicBezTo>
                    <a:pt x="1231793" y="311185"/>
                    <a:pt x="1224794" y="254132"/>
                    <a:pt x="1225615" y="259052"/>
                  </a:cubicBezTo>
                  <a:cubicBezTo>
                    <a:pt x="1220404" y="224059"/>
                    <a:pt x="1213314" y="138170"/>
                    <a:pt x="1233351" y="128668"/>
                  </a:cubicBezTo>
                  <a:close/>
                  <a:moveTo>
                    <a:pt x="1399466" y="124293"/>
                  </a:moveTo>
                  <a:cubicBezTo>
                    <a:pt x="1412371" y="119505"/>
                    <a:pt x="1424228" y="129387"/>
                    <a:pt x="1425207" y="147466"/>
                  </a:cubicBezTo>
                  <a:cubicBezTo>
                    <a:pt x="1426670" y="176741"/>
                    <a:pt x="1404054" y="379024"/>
                    <a:pt x="1374904" y="375795"/>
                  </a:cubicBezTo>
                  <a:cubicBezTo>
                    <a:pt x="1368895" y="375136"/>
                    <a:pt x="1366916" y="369407"/>
                    <a:pt x="1365664" y="364273"/>
                  </a:cubicBezTo>
                  <a:cubicBezTo>
                    <a:pt x="1360234" y="342598"/>
                    <a:pt x="1367201" y="191088"/>
                    <a:pt x="1367443" y="189142"/>
                  </a:cubicBezTo>
                  <a:cubicBezTo>
                    <a:pt x="1372610" y="148539"/>
                    <a:pt x="1386562" y="129081"/>
                    <a:pt x="1399466" y="124293"/>
                  </a:cubicBezTo>
                  <a:close/>
                  <a:moveTo>
                    <a:pt x="229921" y="110484"/>
                  </a:moveTo>
                  <a:cubicBezTo>
                    <a:pt x="261425" y="107743"/>
                    <a:pt x="369623" y="185232"/>
                    <a:pt x="393551" y="202307"/>
                  </a:cubicBezTo>
                  <a:cubicBezTo>
                    <a:pt x="484305" y="267634"/>
                    <a:pt x="569550" y="311778"/>
                    <a:pt x="582353" y="338593"/>
                  </a:cubicBezTo>
                  <a:cubicBezTo>
                    <a:pt x="586944" y="348515"/>
                    <a:pt x="578565" y="353910"/>
                    <a:pt x="568357" y="352419"/>
                  </a:cubicBezTo>
                  <a:cubicBezTo>
                    <a:pt x="554965" y="350815"/>
                    <a:pt x="535353" y="340727"/>
                    <a:pt x="523163" y="334578"/>
                  </a:cubicBezTo>
                  <a:cubicBezTo>
                    <a:pt x="434567" y="295977"/>
                    <a:pt x="309799" y="203053"/>
                    <a:pt x="237690" y="138707"/>
                  </a:cubicBezTo>
                  <a:lnTo>
                    <a:pt x="237691" y="138708"/>
                  </a:lnTo>
                  <a:cubicBezTo>
                    <a:pt x="228374" y="130116"/>
                    <a:pt x="220102" y="123238"/>
                    <a:pt x="221584" y="116981"/>
                  </a:cubicBezTo>
                  <a:cubicBezTo>
                    <a:pt x="222485" y="112905"/>
                    <a:pt x="225420" y="110876"/>
                    <a:pt x="229921" y="110484"/>
                  </a:cubicBezTo>
                  <a:close/>
                  <a:moveTo>
                    <a:pt x="2217481" y="47472"/>
                  </a:moveTo>
                  <a:cubicBezTo>
                    <a:pt x="2225363" y="47472"/>
                    <a:pt x="2231299" y="54196"/>
                    <a:pt x="2227847" y="63898"/>
                  </a:cubicBezTo>
                  <a:cubicBezTo>
                    <a:pt x="2216534" y="94706"/>
                    <a:pt x="1993095" y="266612"/>
                    <a:pt x="1960283" y="289922"/>
                  </a:cubicBezTo>
                  <a:cubicBezTo>
                    <a:pt x="1948086" y="298540"/>
                    <a:pt x="1913968" y="323511"/>
                    <a:pt x="1904107" y="312373"/>
                  </a:cubicBezTo>
                  <a:cubicBezTo>
                    <a:pt x="1889827" y="296191"/>
                    <a:pt x="2018878" y="200577"/>
                    <a:pt x="2096406" y="128683"/>
                  </a:cubicBezTo>
                  <a:cubicBezTo>
                    <a:pt x="2116338" y="109814"/>
                    <a:pt x="2189941" y="47472"/>
                    <a:pt x="2217481" y="47472"/>
                  </a:cubicBezTo>
                  <a:close/>
                  <a:moveTo>
                    <a:pt x="2066128" y="0"/>
                  </a:moveTo>
                  <a:lnTo>
                    <a:pt x="2126603" y="0"/>
                  </a:lnTo>
                  <a:lnTo>
                    <a:pt x="2116009" y="16028"/>
                  </a:lnTo>
                  <a:cubicBezTo>
                    <a:pt x="2097909" y="37192"/>
                    <a:pt x="2073128" y="59093"/>
                    <a:pt x="2060552" y="71639"/>
                  </a:cubicBezTo>
                  <a:cubicBezTo>
                    <a:pt x="2076264" y="55927"/>
                    <a:pt x="1957452" y="178256"/>
                    <a:pt x="1870232" y="247691"/>
                  </a:cubicBezTo>
                  <a:cubicBezTo>
                    <a:pt x="1857645" y="257523"/>
                    <a:pt x="1836166" y="276751"/>
                    <a:pt x="1824148" y="270010"/>
                  </a:cubicBezTo>
                  <a:cubicBezTo>
                    <a:pt x="1816424" y="265390"/>
                    <a:pt x="1818655" y="254660"/>
                    <a:pt x="1823296" y="246506"/>
                  </a:cubicBezTo>
                  <a:cubicBezTo>
                    <a:pt x="1849248" y="202801"/>
                    <a:pt x="1924902" y="158331"/>
                    <a:pt x="1988991" y="83489"/>
                  </a:cubicBezTo>
                  <a:cubicBezTo>
                    <a:pt x="1999689" y="71169"/>
                    <a:pt x="2020739" y="47160"/>
                    <a:pt x="2042535" y="23982"/>
                  </a:cubicBezTo>
                  <a:close/>
                  <a:moveTo>
                    <a:pt x="1926330" y="0"/>
                  </a:moveTo>
                  <a:lnTo>
                    <a:pt x="1974959" y="0"/>
                  </a:lnTo>
                  <a:lnTo>
                    <a:pt x="1961052" y="16191"/>
                  </a:lnTo>
                  <a:cubicBezTo>
                    <a:pt x="1883193" y="104876"/>
                    <a:pt x="1788010" y="203021"/>
                    <a:pt x="1779170" y="209226"/>
                  </a:cubicBezTo>
                  <a:cubicBezTo>
                    <a:pt x="1775740" y="211668"/>
                    <a:pt x="1772014" y="214095"/>
                    <a:pt x="1767752" y="212913"/>
                  </a:cubicBezTo>
                  <a:cubicBezTo>
                    <a:pt x="1738791" y="205693"/>
                    <a:pt x="1803427" y="143438"/>
                    <a:pt x="1918525" y="9867"/>
                  </a:cubicBezTo>
                  <a:lnTo>
                    <a:pt x="1918525" y="9866"/>
                  </a:lnTo>
                  <a:close/>
                  <a:moveTo>
                    <a:pt x="1771657" y="0"/>
                  </a:moveTo>
                  <a:lnTo>
                    <a:pt x="1834984" y="0"/>
                  </a:lnTo>
                  <a:lnTo>
                    <a:pt x="1810650" y="35534"/>
                  </a:lnTo>
                  <a:cubicBezTo>
                    <a:pt x="1756361" y="111962"/>
                    <a:pt x="1700243" y="179586"/>
                    <a:pt x="1686983" y="172017"/>
                  </a:cubicBezTo>
                  <a:cubicBezTo>
                    <a:pt x="1682974" y="169726"/>
                    <a:pt x="1679617" y="166892"/>
                    <a:pt x="1681774" y="156610"/>
                  </a:cubicBezTo>
                  <a:lnTo>
                    <a:pt x="1681774" y="156609"/>
                  </a:lnTo>
                  <a:cubicBezTo>
                    <a:pt x="1684542" y="144280"/>
                    <a:pt x="1724855" y="75592"/>
                    <a:pt x="1767747" y="6243"/>
                  </a:cubicBezTo>
                  <a:close/>
                  <a:moveTo>
                    <a:pt x="1638959" y="0"/>
                  </a:moveTo>
                  <a:lnTo>
                    <a:pt x="1684090" y="0"/>
                  </a:lnTo>
                  <a:lnTo>
                    <a:pt x="1673023" y="26265"/>
                  </a:lnTo>
                  <a:cubicBezTo>
                    <a:pt x="1663521" y="48256"/>
                    <a:pt x="1655712" y="65535"/>
                    <a:pt x="1651750" y="72604"/>
                  </a:cubicBezTo>
                  <a:cubicBezTo>
                    <a:pt x="1649687" y="76336"/>
                    <a:pt x="1619684" y="129985"/>
                    <a:pt x="1609908" y="133768"/>
                  </a:cubicBezTo>
                  <a:cubicBezTo>
                    <a:pt x="1604941" y="135796"/>
                    <a:pt x="1599889" y="132615"/>
                    <a:pt x="1599016" y="125801"/>
                  </a:cubicBezTo>
                  <a:lnTo>
                    <a:pt x="1599005" y="125802"/>
                  </a:lnTo>
                  <a:cubicBezTo>
                    <a:pt x="1598113" y="118451"/>
                    <a:pt x="1605686" y="92156"/>
                    <a:pt x="1618000" y="56848"/>
                  </a:cubicBezTo>
                  <a:close/>
                  <a:moveTo>
                    <a:pt x="1519277" y="0"/>
                  </a:moveTo>
                  <a:lnTo>
                    <a:pt x="1561379" y="0"/>
                  </a:lnTo>
                  <a:lnTo>
                    <a:pt x="1549507" y="33635"/>
                  </a:lnTo>
                  <a:cubicBezTo>
                    <a:pt x="1545722" y="44121"/>
                    <a:pt x="1542825" y="51928"/>
                    <a:pt x="1541209" y="56146"/>
                  </a:cubicBezTo>
                  <a:cubicBezTo>
                    <a:pt x="1515995" y="120589"/>
                    <a:pt x="1493485" y="120696"/>
                    <a:pt x="1514869" y="21450"/>
                  </a:cubicBezTo>
                  <a:close/>
                  <a:moveTo>
                    <a:pt x="1406844" y="0"/>
                  </a:moveTo>
                  <a:lnTo>
                    <a:pt x="1442893" y="0"/>
                  </a:lnTo>
                  <a:lnTo>
                    <a:pt x="1431410" y="40961"/>
                  </a:lnTo>
                  <a:cubicBezTo>
                    <a:pt x="1422221" y="68019"/>
                    <a:pt x="1413042" y="82499"/>
                    <a:pt x="1404833" y="74314"/>
                  </a:cubicBezTo>
                  <a:cubicBezTo>
                    <a:pt x="1399809" y="69301"/>
                    <a:pt x="1401720" y="39805"/>
                    <a:pt x="1406288" y="3922"/>
                  </a:cubicBezTo>
                  <a:close/>
                  <a:moveTo>
                    <a:pt x="1323981" y="0"/>
                  </a:moveTo>
                  <a:lnTo>
                    <a:pt x="1348919" y="0"/>
                  </a:lnTo>
                  <a:lnTo>
                    <a:pt x="1347340" y="9053"/>
                  </a:lnTo>
                  <a:cubicBezTo>
                    <a:pt x="1337406" y="57268"/>
                    <a:pt x="1328058" y="73846"/>
                    <a:pt x="1324538" y="9777"/>
                  </a:cubicBezTo>
                  <a:close/>
                  <a:moveTo>
                    <a:pt x="1230277" y="0"/>
                  </a:moveTo>
                  <a:lnTo>
                    <a:pt x="1262490" y="0"/>
                  </a:lnTo>
                  <a:lnTo>
                    <a:pt x="1262330" y="9638"/>
                  </a:lnTo>
                  <a:cubicBezTo>
                    <a:pt x="1260944" y="44063"/>
                    <a:pt x="1256962" y="69002"/>
                    <a:pt x="1247925" y="65681"/>
                  </a:cubicBezTo>
                  <a:cubicBezTo>
                    <a:pt x="1242611" y="63821"/>
                    <a:pt x="1237162" y="40948"/>
                    <a:pt x="1232928" y="17096"/>
                  </a:cubicBezTo>
                  <a:close/>
                  <a:moveTo>
                    <a:pt x="1130871" y="0"/>
                  </a:moveTo>
                  <a:lnTo>
                    <a:pt x="1162974" y="0"/>
                  </a:lnTo>
                  <a:lnTo>
                    <a:pt x="1166053" y="39341"/>
                  </a:lnTo>
                  <a:cubicBezTo>
                    <a:pt x="1166716" y="53101"/>
                    <a:pt x="1166617" y="62553"/>
                    <a:pt x="1165588" y="65973"/>
                  </a:cubicBezTo>
                  <a:cubicBezTo>
                    <a:pt x="1160174" y="84878"/>
                    <a:pt x="1152253" y="74943"/>
                    <a:pt x="1143658" y="48663"/>
                  </a:cubicBezTo>
                  <a:close/>
                  <a:moveTo>
                    <a:pt x="1032122" y="0"/>
                  </a:moveTo>
                  <a:lnTo>
                    <a:pt x="1064458" y="0"/>
                  </a:lnTo>
                  <a:lnTo>
                    <a:pt x="1068698" y="26030"/>
                  </a:lnTo>
                  <a:cubicBezTo>
                    <a:pt x="1074126" y="66438"/>
                    <a:pt x="1073522" y="93476"/>
                    <a:pt x="1059362" y="82779"/>
                  </a:cubicBezTo>
                  <a:lnTo>
                    <a:pt x="1059362" y="82780"/>
                  </a:lnTo>
                  <a:cubicBezTo>
                    <a:pt x="1057820" y="81622"/>
                    <a:pt x="1050508" y="60438"/>
                    <a:pt x="1040670" y="28650"/>
                  </a:cubicBezTo>
                  <a:close/>
                  <a:moveTo>
                    <a:pt x="936876" y="0"/>
                  </a:moveTo>
                  <a:lnTo>
                    <a:pt x="973609" y="0"/>
                  </a:lnTo>
                  <a:lnTo>
                    <a:pt x="977827" y="12878"/>
                  </a:lnTo>
                  <a:cubicBezTo>
                    <a:pt x="993358" y="61774"/>
                    <a:pt x="1005171" y="104408"/>
                    <a:pt x="1002156" y="112821"/>
                  </a:cubicBezTo>
                  <a:cubicBezTo>
                    <a:pt x="994855" y="133209"/>
                    <a:pt x="975793" y="98817"/>
                    <a:pt x="954246" y="45721"/>
                  </a:cubicBezTo>
                  <a:close/>
                  <a:moveTo>
                    <a:pt x="839136" y="0"/>
                  </a:moveTo>
                  <a:lnTo>
                    <a:pt x="875126" y="0"/>
                  </a:lnTo>
                  <a:lnTo>
                    <a:pt x="889926" y="41772"/>
                  </a:lnTo>
                  <a:cubicBezTo>
                    <a:pt x="903556" y="81368"/>
                    <a:pt x="911733" y="108747"/>
                    <a:pt x="912352" y="116252"/>
                  </a:cubicBezTo>
                  <a:cubicBezTo>
                    <a:pt x="913757" y="134455"/>
                    <a:pt x="902185" y="134821"/>
                    <a:pt x="895980" y="125865"/>
                  </a:cubicBezTo>
                  <a:lnTo>
                    <a:pt x="895980" y="125864"/>
                  </a:lnTo>
                  <a:cubicBezTo>
                    <a:pt x="889489" y="116585"/>
                    <a:pt x="867641" y="67729"/>
                    <a:pt x="842588" y="8317"/>
                  </a:cubicBezTo>
                  <a:close/>
                  <a:moveTo>
                    <a:pt x="718313" y="0"/>
                  </a:moveTo>
                  <a:lnTo>
                    <a:pt x="769359" y="0"/>
                  </a:lnTo>
                  <a:lnTo>
                    <a:pt x="770798" y="2873"/>
                  </a:lnTo>
                  <a:cubicBezTo>
                    <a:pt x="777975" y="18509"/>
                    <a:pt x="783183" y="32279"/>
                    <a:pt x="801269" y="70459"/>
                  </a:cubicBezTo>
                  <a:cubicBezTo>
                    <a:pt x="811209" y="91258"/>
                    <a:pt x="863193" y="193039"/>
                    <a:pt x="840548" y="196803"/>
                  </a:cubicBezTo>
                  <a:cubicBezTo>
                    <a:pt x="831277" y="198411"/>
                    <a:pt x="825670" y="187678"/>
                    <a:pt x="816453" y="173496"/>
                  </a:cubicBezTo>
                  <a:cubicBezTo>
                    <a:pt x="806424" y="157735"/>
                    <a:pt x="779048" y="110347"/>
                    <a:pt x="748055" y="54393"/>
                  </a:cubicBezTo>
                  <a:close/>
                  <a:moveTo>
                    <a:pt x="544628" y="0"/>
                  </a:moveTo>
                  <a:lnTo>
                    <a:pt x="595156" y="0"/>
                  </a:lnTo>
                  <a:lnTo>
                    <a:pt x="625493" y="35294"/>
                  </a:lnTo>
                  <a:cubicBezTo>
                    <a:pt x="695613" y="119272"/>
                    <a:pt x="758559" y="204761"/>
                    <a:pt x="742096" y="210810"/>
                  </a:cubicBezTo>
                  <a:cubicBezTo>
                    <a:pt x="722704" y="217994"/>
                    <a:pt x="579139" y="44714"/>
                    <a:pt x="575342" y="39761"/>
                  </a:cubicBezTo>
                  <a:close/>
                  <a:moveTo>
                    <a:pt x="325234" y="0"/>
                  </a:moveTo>
                  <a:lnTo>
                    <a:pt x="361709" y="0"/>
                  </a:lnTo>
                  <a:lnTo>
                    <a:pt x="384383" y="17443"/>
                  </a:lnTo>
                  <a:cubicBezTo>
                    <a:pt x="473665" y="90209"/>
                    <a:pt x="631854" y="238470"/>
                    <a:pt x="643490" y="260287"/>
                  </a:cubicBezTo>
                  <a:cubicBezTo>
                    <a:pt x="647460" y="267522"/>
                    <a:pt x="648073" y="270128"/>
                    <a:pt x="646395" y="275627"/>
                  </a:cubicBezTo>
                  <a:lnTo>
                    <a:pt x="646396" y="275627"/>
                  </a:lnTo>
                  <a:cubicBezTo>
                    <a:pt x="636894" y="304056"/>
                    <a:pt x="406323" y="87237"/>
                    <a:pt x="337062" y="13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body" idx="1"/>
          </p:nvPr>
        </p:nvSpPr>
        <p:spPr>
          <a:xfrm>
            <a:off x="5266268" y="3574063"/>
            <a:ext cx="6861323" cy="485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800"/>
              <a:buNone/>
              <a:defRPr sz="1920"/>
            </a:lvl1pPr>
            <a:lvl2pPr marL="975390" lvl="1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600"/>
              <a:buNone/>
              <a:defRPr sz="1707"/>
            </a:lvl2pPr>
            <a:lvl3pPr marL="1463086" lvl="2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400"/>
              <a:buNone/>
              <a:defRPr sz="1493"/>
            </a:lvl3pPr>
            <a:lvl4pPr marL="1950781" lvl="3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4pPr>
            <a:lvl5pPr marL="2438476" lvl="4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4" name="Google Shape;204;p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94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" type="title">
  <p:cSld name="Section 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/>
          <p:nvPr/>
        </p:nvSpPr>
        <p:spPr>
          <a:xfrm rot="-7034646">
            <a:off x="9485958" y="1345080"/>
            <a:ext cx="2759145" cy="2183863"/>
          </a:xfrm>
          <a:custGeom>
            <a:avLst/>
            <a:gdLst/>
            <a:ahLst/>
            <a:cxnLst/>
            <a:rect l="l" t="t" r="r" b="b"/>
            <a:pathLst>
              <a:path w="2080527" h="2195650" extrusionOk="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rgbClr val="644F6B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9" name="Google Shape;209;p7"/>
          <p:cNvPicPr preferRelativeResize="0"/>
          <p:nvPr/>
        </p:nvPicPr>
        <p:blipFill rotWithShape="1">
          <a:blip r:embed="rId2">
            <a:alphaModFix/>
          </a:blip>
          <a:srcRect l="31774" t="20803" r="26952" b="10106"/>
          <a:stretch/>
        </p:blipFill>
        <p:spPr>
          <a:xfrm>
            <a:off x="9583044" y="2283131"/>
            <a:ext cx="3421759" cy="5091489"/>
          </a:xfrm>
          <a:custGeom>
            <a:avLst/>
            <a:gdLst/>
            <a:ahLst/>
            <a:cxnLst/>
            <a:rect l="l" t="t" r="r" b="b"/>
            <a:pathLst>
              <a:path w="3207899" h="3579953" extrusionOk="0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0" name="Google Shape;210;p7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10108373" cy="620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"/>
          <p:cNvSpPr txBox="1">
            <a:spLocks noGrp="1"/>
          </p:cNvSpPr>
          <p:nvPr>
            <p:ph type="subTitle" idx="1"/>
          </p:nvPr>
        </p:nvSpPr>
        <p:spPr>
          <a:xfrm>
            <a:off x="877824" y="7460363"/>
            <a:ext cx="10108372" cy="172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9152367" y="5250006"/>
            <a:ext cx="1229996" cy="1830202"/>
          </a:xfrm>
          <a:custGeom>
            <a:avLst/>
            <a:gdLst/>
            <a:ahLst/>
            <a:cxnLst/>
            <a:rect l="l" t="t" r="r" b="b"/>
            <a:pathLst>
              <a:path w="2969285" h="3313666" extrusionOk="0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4" name="Google Shape;214;p7"/>
          <p:cNvSpPr/>
          <p:nvPr/>
        </p:nvSpPr>
        <p:spPr>
          <a:xfrm rot="5400000">
            <a:off x="10208114" y="5320744"/>
            <a:ext cx="3681764" cy="1909785"/>
          </a:xfrm>
          <a:custGeom>
            <a:avLst/>
            <a:gdLst/>
            <a:ahLst/>
            <a:cxnLst/>
            <a:rect l="l" t="t" r="r" b="b"/>
            <a:pathLst>
              <a:path w="2588740" h="1790423" extrusionOk="0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6645170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1">
  <p:cSld name="Title and Two Content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814330" y="375695"/>
            <a:ext cx="11374285" cy="216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"/>
          <p:cNvSpPr txBox="1">
            <a:spLocks noGrp="1"/>
          </p:cNvSpPr>
          <p:nvPr>
            <p:ph type="subTitle" idx="1"/>
          </p:nvPr>
        </p:nvSpPr>
        <p:spPr>
          <a:xfrm>
            <a:off x="814329" y="3657951"/>
            <a:ext cx="4544793" cy="1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body" idx="2"/>
          </p:nvPr>
        </p:nvSpPr>
        <p:spPr>
          <a:xfrm>
            <a:off x="814328" y="5439866"/>
            <a:ext cx="4544793" cy="301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9" name="Google Shape;219;p8"/>
          <p:cNvSpPr txBox="1">
            <a:spLocks noGrp="1"/>
          </p:cNvSpPr>
          <p:nvPr>
            <p:ph type="body" idx="3"/>
          </p:nvPr>
        </p:nvSpPr>
        <p:spPr>
          <a:xfrm>
            <a:off x="5476240" y="3653750"/>
            <a:ext cx="6712373" cy="454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3pPr>
            <a:lvl4pPr marL="1950781" lvl="3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4pPr>
            <a:lvl5pPr marL="2438476" lvl="4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0" name="Google Shape;220;p8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654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2">
  <p:cSld name="Summary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5266944" y="385858"/>
            <a:ext cx="6925056" cy="32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1"/>
          </p:nvPr>
        </p:nvSpPr>
        <p:spPr>
          <a:xfrm>
            <a:off x="5266944" y="3587039"/>
            <a:ext cx="6925056" cy="475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Char char="●"/>
              <a:defRPr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9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9" name="Google Shape;229;p9"/>
          <p:cNvSpPr/>
          <p:nvPr/>
        </p:nvSpPr>
        <p:spPr>
          <a:xfrm>
            <a:off x="522901" y="2674082"/>
            <a:ext cx="2661628" cy="3514335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2">
            <a:alphaModFix/>
          </a:blip>
          <a:srcRect l="51636" t="31533" r="798"/>
          <a:stretch/>
        </p:blipFill>
        <p:spPr>
          <a:xfrm rot="10800000">
            <a:off x="1073230" y="-1"/>
            <a:ext cx="3409851" cy="4362968"/>
          </a:xfrm>
          <a:custGeom>
            <a:avLst/>
            <a:gdLst/>
            <a:ahLst/>
            <a:cxnLst/>
            <a:rect l="l" t="t" r="r" b="b"/>
            <a:pathLst>
              <a:path w="3196735" h="3067712" extrusionOk="0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31" name="Google Shape;231;p9"/>
          <p:cNvGrpSpPr/>
          <p:nvPr/>
        </p:nvGrpSpPr>
        <p:grpSpPr>
          <a:xfrm rot="10800000">
            <a:off x="2444994" y="0"/>
            <a:ext cx="2670107" cy="2126922"/>
            <a:chOff x="2180445" y="5362508"/>
            <a:chExt cx="2503225" cy="1495492"/>
          </a:xfrm>
        </p:grpSpPr>
        <p:sp>
          <p:nvSpPr>
            <p:cNvPr id="232" name="Google Shape;232;p9"/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/>
              <a:ahLst/>
              <a:cxnLst/>
              <a:rect l="l" t="t" r="r" b="b"/>
              <a:pathLst>
                <a:path w="1809892" h="1420057" extrusionOk="0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33" name="Google Shape;233;p9"/>
            <p:cNvGrpSpPr/>
            <p:nvPr/>
          </p:nvGrpSpPr>
          <p:grpSpPr>
            <a:xfrm rot="-3913925" flipH="1">
              <a:off x="3648503" y="5335974"/>
              <a:ext cx="700312" cy="1185701"/>
              <a:chOff x="1381066" y="2136023"/>
              <a:chExt cx="1237072" cy="2094494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4" name="Google Shape;254;p9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03045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 Columns 1">
  <p:cSld name="Comparison 2 Columns 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731520" y="434648"/>
            <a:ext cx="7655526" cy="312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body" idx="1"/>
          </p:nvPr>
        </p:nvSpPr>
        <p:spPr>
          <a:xfrm>
            <a:off x="731520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8" name="Google Shape;258;p10"/>
          <p:cNvSpPr txBox="1">
            <a:spLocks noGrp="1"/>
          </p:cNvSpPr>
          <p:nvPr>
            <p:ph type="body" idx="2"/>
          </p:nvPr>
        </p:nvSpPr>
        <p:spPr>
          <a:xfrm>
            <a:off x="6820565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9" name="Google Shape;259;p10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2" name="Google Shape;262;p10"/>
          <p:cNvCxnSpPr/>
          <p:nvPr/>
        </p:nvCxnSpPr>
        <p:spPr>
          <a:xfrm>
            <a:off x="6502400" y="3621337"/>
            <a:ext cx="0" cy="4621706"/>
          </a:xfrm>
          <a:prstGeom prst="straightConnector1">
            <a:avLst/>
          </a:prstGeom>
          <a:noFill/>
          <a:ln w="19050" cap="flat" cmpd="sng">
            <a:solidFill>
              <a:srgbClr val="E9931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3" name="Google Shape;263;p10"/>
          <p:cNvGrpSpPr/>
          <p:nvPr/>
        </p:nvGrpSpPr>
        <p:grpSpPr>
          <a:xfrm>
            <a:off x="8798950" y="2"/>
            <a:ext cx="3752343" cy="2094822"/>
            <a:chOff x="7869182" y="1"/>
            <a:chExt cx="3517822" cy="1472922"/>
          </a:xfrm>
        </p:grpSpPr>
        <p:grpSp>
          <p:nvGrpSpPr>
            <p:cNvPr id="264" name="Google Shape;264;p10"/>
            <p:cNvGrpSpPr/>
            <p:nvPr/>
          </p:nvGrpSpPr>
          <p:grpSpPr>
            <a:xfrm rot="-3913925" flipH="1">
              <a:off x="10083707" y="13507"/>
              <a:ext cx="881707" cy="1492822"/>
              <a:chOff x="1381066" y="2136023"/>
              <a:chExt cx="1237072" cy="2094494"/>
            </a:xfrm>
          </p:grpSpPr>
          <p:sp>
            <p:nvSpPr>
              <p:cNvPr id="265" name="Google Shape;265;p10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6" name="Google Shape;266;p10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7" name="Google Shape;267;p10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8" name="Google Shape;268;p10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9" name="Google Shape;269;p10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0" name="Google Shape;270;p10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2" name="Google Shape;272;p10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3" name="Google Shape;273;p10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4" name="Google Shape;274;p10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5" name="Google Shape;275;p10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6" name="Google Shape;276;p10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7" name="Google Shape;277;p10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8" name="Google Shape;278;p10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9" name="Google Shape;279;p10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0" name="Google Shape;280;p10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1" name="Google Shape;281;p10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2" name="Google Shape;282;p10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3" name="Google Shape;283;p10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4" name="Google Shape;284;p10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5" name="Google Shape;285;p10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286" name="Google Shape;286;p10"/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287" name="Google Shape;287;p10"/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/>
                <a:ahLst/>
                <a:cxnLst/>
                <a:rect l="l" t="t" r="r" b="b"/>
                <a:pathLst>
                  <a:path w="765130" h="776894" extrusionOk="0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8" name="Google Shape;288;p10"/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/>
                <a:ahLst/>
                <a:cxnLst/>
                <a:rect l="l" t="t" r="r" b="b"/>
                <a:pathLst>
                  <a:path w="2483579" h="2108143" extrusionOk="0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8827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Table">
  <p:cSld name="Title Content and Tabl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1"/>
          <p:cNvSpPr txBox="1">
            <a:spLocks noGrp="1"/>
          </p:cNvSpPr>
          <p:nvPr>
            <p:ph type="body" idx="1"/>
          </p:nvPr>
        </p:nvSpPr>
        <p:spPr>
          <a:xfrm>
            <a:off x="814329" y="3072565"/>
            <a:ext cx="3890980" cy="510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92" name="Google Shape;292;p11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1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0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08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877824" y="3915731"/>
            <a:ext cx="11321678" cy="472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3"/>
          <p:cNvGrpSpPr/>
          <p:nvPr/>
        </p:nvGrpSpPr>
        <p:grpSpPr>
          <a:xfrm>
            <a:off x="6620998" y="-89828"/>
            <a:ext cx="5288775" cy="4894177"/>
            <a:chOff x="5934250" y="-64016"/>
            <a:chExt cx="4958227" cy="3441218"/>
          </a:xfrm>
        </p:grpSpPr>
        <p:pic>
          <p:nvPicPr>
            <p:cNvPr id="303" name="Google Shape;303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13"/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305" name="Google Shape;305;p13"/>
          <p:cNvSpPr/>
          <p:nvPr/>
        </p:nvSpPr>
        <p:spPr>
          <a:xfrm>
            <a:off x="4962473" y="0"/>
            <a:ext cx="3521263" cy="4099948"/>
          </a:xfrm>
          <a:custGeom>
            <a:avLst/>
            <a:gdLst/>
            <a:ahLst/>
            <a:cxnLst/>
            <a:rect l="l" t="t" r="r" b="b"/>
            <a:pathLst>
              <a:path w="3142491" h="2744197" extrusionOk="0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l="33810" t="9909" r="26775" b="48280"/>
          <a:stretch/>
        </p:blipFill>
        <p:spPr>
          <a:xfrm rot="10800000">
            <a:off x="8097666" y="2"/>
            <a:ext cx="3267625" cy="3081190"/>
          </a:xfrm>
          <a:custGeom>
            <a:avLst/>
            <a:gdLst/>
            <a:ahLst/>
            <a:cxnLst/>
            <a:rect l="l" t="t" r="r" b="b"/>
            <a:pathLst>
              <a:path w="3063398" h="2166462" extrusionOk="0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7" name="Google Shape;307;p13"/>
          <p:cNvSpPr/>
          <p:nvPr/>
        </p:nvSpPr>
        <p:spPr>
          <a:xfrm rot="-4838775">
            <a:off x="8908434" y="1082346"/>
            <a:ext cx="3548837" cy="2635751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6051592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2">
  <p:cSld name="Title and Two Content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731519" y="459767"/>
            <a:ext cx="7464750" cy="290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4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311" name="Google Shape;311;p14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313" name="Google Shape;313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" name="Google Shape;314;p14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315" name="Google Shape;315;p14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412" name="Google Shape;412;p14"/>
          <p:cNvSpPr txBox="1">
            <a:spLocks noGrp="1"/>
          </p:cNvSpPr>
          <p:nvPr>
            <p:ph type="body" idx="1"/>
          </p:nvPr>
        </p:nvSpPr>
        <p:spPr>
          <a:xfrm>
            <a:off x="732034" y="3546136"/>
            <a:ext cx="6822441" cy="487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800"/>
              <a:buFont typeface="Play"/>
              <a:buAutoNum type="arabicPeriod"/>
              <a:defRPr sz="1920"/>
            </a:lvl1pPr>
            <a:lvl2pPr marL="975390" lvl="1" indent="-352224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600"/>
              <a:buFont typeface="Play"/>
              <a:buAutoNum type="arabicPeriod"/>
              <a:defRPr sz="1707"/>
            </a:lvl2pPr>
            <a:lvl3pPr marL="1463086" lvl="2" indent="-338677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400"/>
              <a:buFont typeface="Play"/>
              <a:buAutoNum type="arabicPeriod"/>
              <a:defRPr sz="1493"/>
            </a:lvl3pPr>
            <a:lvl4pPr marL="1950781" lvl="3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4pPr>
            <a:lvl5pPr marL="2438476" lvl="4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3" name="Google Shape;413;p14"/>
          <p:cNvSpPr txBox="1">
            <a:spLocks noGrp="1"/>
          </p:cNvSpPr>
          <p:nvPr>
            <p:ph type="body" idx="2"/>
          </p:nvPr>
        </p:nvSpPr>
        <p:spPr>
          <a:xfrm>
            <a:off x="7941493" y="5185581"/>
            <a:ext cx="4274187" cy="323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92866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200"/>
              <a:buFont typeface="Arial"/>
              <a:buChar char="•"/>
              <a:defRPr sz="2347"/>
            </a:lvl1pPr>
            <a:lvl2pPr marL="975390" lvl="1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4" name="Google Shape;414;p14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4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774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>
  <p:cSld name="Thank you slide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"/>
          <p:cNvSpPr txBox="1">
            <a:spLocks noGrp="1"/>
          </p:cNvSpPr>
          <p:nvPr>
            <p:ph type="ctrTitle"/>
          </p:nvPr>
        </p:nvSpPr>
        <p:spPr>
          <a:xfrm>
            <a:off x="972452" y="904097"/>
            <a:ext cx="11620529" cy="496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>
            <a:off x="972451" y="5970467"/>
            <a:ext cx="8333726" cy="269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3000"/>
              <a:buNone/>
              <a:defRPr sz="3200" b="0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15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421" name="Google Shape;421;p15"/>
          <p:cNvGrpSpPr/>
          <p:nvPr/>
        </p:nvGrpSpPr>
        <p:grpSpPr>
          <a:xfrm>
            <a:off x="8740184" y="3848806"/>
            <a:ext cx="4144105" cy="5993869"/>
            <a:chOff x="7161956" y="2138031"/>
            <a:chExt cx="4401597" cy="4774722"/>
          </a:xfrm>
        </p:grpSpPr>
        <p:grpSp>
          <p:nvGrpSpPr>
            <p:cNvPr id="422" name="Google Shape;422;p15"/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423" name="Google Shape;423;p15"/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/>
                <a:ahLst/>
                <a:cxnLst/>
                <a:rect l="l" t="t" r="r" b="b"/>
                <a:pathLst>
                  <a:path w="1087430" h="4774722" extrusionOk="0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grpSp>
            <p:nvGrpSpPr>
              <p:cNvPr id="424" name="Google Shape;424;p15"/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425" name="Google Shape;425;p15"/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440" h="3149464" extrusionOk="0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rgbClr val="E99314">
                    <a:alpha val="6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426" name="Google Shape;426;p15"/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</p:grpSpPr>
              <p:sp>
                <p:nvSpPr>
                  <p:cNvPr id="427" name="Google Shape;427;p15"/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8" name="Google Shape;428;p15"/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81" h="68704" extrusionOk="0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9" name="Google Shape;429;p15"/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28" h="25292" extrusionOk="0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0" name="Google Shape;430;p15"/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9" h="30798" extrusionOk="0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1" name="Google Shape;431;p15"/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14" h="16583" extrusionOk="0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2" name="Google Shape;432;p15"/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17361" extrusionOk="0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3" name="Google Shape;433;p15"/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4" name="Google Shape;434;p15"/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5" name="Google Shape;435;p15"/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95" h="47382" extrusionOk="0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6" name="Google Shape;436;p15"/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7" name="Google Shape;437;p15"/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20659" extrusionOk="0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8" name="Google Shape;438;p15"/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57" h="20233" extrusionOk="0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9" name="Google Shape;439;p15"/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  <p:sp>
              <p:nvSpPr>
                <p:cNvPr id="440" name="Google Shape;440;p15"/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7129" h="3048899" extrusionOk="0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lt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35" h="2922543" extrusionOk="0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</p:grpSp>
        </p:grpSp>
        <p:sp>
          <p:nvSpPr>
            <p:cNvPr id="442" name="Google Shape;442;p15"/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173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"/>
          <p:cNvSpPr txBox="1">
            <a:spLocks noGrp="1"/>
          </p:cNvSpPr>
          <p:nvPr>
            <p:ph type="ctrTitle"/>
          </p:nvPr>
        </p:nvSpPr>
        <p:spPr>
          <a:xfrm>
            <a:off x="731520" y="564856"/>
            <a:ext cx="11941101" cy="705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6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6" name="Google Shape;446;p1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555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4330" y="2709333"/>
            <a:ext cx="9756141" cy="3793067"/>
          </a:xfrm>
        </p:spPr>
        <p:txBody>
          <a:bodyPr>
            <a:noAutofit/>
          </a:bodyPr>
          <a:lstStyle>
            <a:lvl1pPr>
              <a:defRPr sz="576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331" y="7261013"/>
            <a:ext cx="9756140" cy="151722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2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690996" y="6719146"/>
            <a:ext cx="9209797" cy="91034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</p:grpSp>
    </p:spTree>
    <p:extLst>
      <p:ext uri="{BB962C8B-B14F-4D97-AF65-F5344CB8AC3E}">
        <p14:creationId xmlns:p14="http://schemas.microsoft.com/office/powerpoint/2010/main" val="2345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85344">
              <a:defRPr/>
            </a:lvl2pPr>
            <a:lvl3pPr marL="829237">
              <a:defRPr/>
            </a:lvl3pPr>
            <a:lvl4pPr marL="1073131">
              <a:defRPr/>
            </a:lvl4pPr>
            <a:lvl5pPr marL="1317024">
              <a:defRPr/>
            </a:lvl5pPr>
            <a:lvl6pPr marL="1560917">
              <a:defRPr baseline="0"/>
            </a:lvl6pPr>
            <a:lvl7pPr marL="1804811">
              <a:defRPr baseline="0"/>
            </a:lvl7pPr>
            <a:lvl8pPr marL="2048704">
              <a:defRPr baseline="0"/>
            </a:lvl8pPr>
            <a:lvl9pPr marL="2292597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690996" y="6719146"/>
            <a:ext cx="9209797" cy="91034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0" y="2709333"/>
            <a:ext cx="9756141" cy="3793067"/>
          </a:xfrm>
        </p:spPr>
        <p:txBody>
          <a:bodyPr anchor="b">
            <a:noAutofit/>
          </a:bodyPr>
          <a:lstStyle>
            <a:lvl1pPr algn="l">
              <a:defRPr sz="4694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7256925"/>
            <a:ext cx="9756140" cy="1521316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1pPr>
            <a:lvl2pPr marL="487787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573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360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4pPr>
            <a:lvl5pPr marL="195114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5pPr>
            <a:lvl6pPr marL="2438933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6pPr>
            <a:lvl7pPr marL="2926720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7pPr>
            <a:lvl8pPr marL="341450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8pPr>
            <a:lvl9pPr marL="3902293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4331" y="2709333"/>
            <a:ext cx="4715467" cy="606890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 baseline="0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5005" y="2709333"/>
            <a:ext cx="4715466" cy="606890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2709334"/>
            <a:ext cx="4712216" cy="108373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561" b="0"/>
            </a:lvl1pPr>
            <a:lvl2pPr marL="487787" indent="0">
              <a:buNone/>
              <a:defRPr sz="2134" b="1"/>
            </a:lvl2pPr>
            <a:lvl3pPr marL="975573" indent="0">
              <a:buNone/>
              <a:defRPr sz="1920" b="1"/>
            </a:lvl3pPr>
            <a:lvl4pPr marL="1463360" indent="0">
              <a:buNone/>
              <a:defRPr sz="1707" b="1"/>
            </a:lvl4pPr>
            <a:lvl5pPr marL="1951147" indent="0">
              <a:buNone/>
              <a:defRPr sz="1707" b="1"/>
            </a:lvl5pPr>
            <a:lvl6pPr marL="2438933" indent="0">
              <a:buNone/>
              <a:defRPr sz="1707" b="1"/>
            </a:lvl6pPr>
            <a:lvl7pPr marL="2926720" indent="0">
              <a:buNone/>
              <a:defRPr sz="1707" b="1"/>
            </a:lvl7pPr>
            <a:lvl8pPr marL="3414507" indent="0">
              <a:buNone/>
              <a:defRPr sz="1707" b="1"/>
            </a:lvl8pPr>
            <a:lvl9pPr marL="3902293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4330" y="4009813"/>
            <a:ext cx="4712216" cy="4768428"/>
          </a:xfrm>
        </p:spPr>
        <p:txBody>
          <a:bodyPr/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 baseline="0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8254" y="2709334"/>
            <a:ext cx="4712216" cy="108373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561" b="0"/>
            </a:lvl1pPr>
            <a:lvl2pPr marL="487787" indent="0">
              <a:buNone/>
              <a:defRPr sz="2134" b="1"/>
            </a:lvl2pPr>
            <a:lvl3pPr marL="975573" indent="0">
              <a:buNone/>
              <a:defRPr sz="1920" b="1"/>
            </a:lvl3pPr>
            <a:lvl4pPr marL="1463360" indent="0">
              <a:buNone/>
              <a:defRPr sz="1707" b="1"/>
            </a:lvl4pPr>
            <a:lvl5pPr marL="1951147" indent="0">
              <a:buNone/>
              <a:defRPr sz="1707" b="1"/>
            </a:lvl5pPr>
            <a:lvl6pPr marL="2438933" indent="0">
              <a:buNone/>
              <a:defRPr sz="1707" b="1"/>
            </a:lvl6pPr>
            <a:lvl7pPr marL="2926720" indent="0">
              <a:buNone/>
              <a:defRPr sz="1707" b="1"/>
            </a:lvl7pPr>
            <a:lvl8pPr marL="3414507" indent="0">
              <a:buNone/>
              <a:defRPr sz="1707" b="1"/>
            </a:lvl8pPr>
            <a:lvl9pPr marL="3902293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8254" y="4009813"/>
            <a:ext cx="4712216" cy="4768428"/>
          </a:xfrm>
        </p:spPr>
        <p:txBody>
          <a:bodyPr/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 marL="2087727">
              <a:defRPr sz="1707"/>
            </a:lvl5pPr>
            <a:lvl6pPr marL="2087727">
              <a:defRPr sz="1707"/>
            </a:lvl6pPr>
            <a:lvl7pPr marL="2087727">
              <a:defRPr sz="1707"/>
            </a:lvl7pPr>
            <a:lvl8pPr marL="2087727">
              <a:defRPr sz="1707"/>
            </a:lvl8pPr>
            <a:lvl9pPr marL="2087727"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713589" y="2319391"/>
            <a:ext cx="6712178" cy="650792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 anchor="b">
            <a:noAutofit/>
          </a:bodyPr>
          <a:lstStyle>
            <a:lvl1pPr algn="l">
              <a:defRPr sz="3414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5332" y="2709333"/>
            <a:ext cx="6048807" cy="574378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 baseline="0"/>
            </a:lvl7pPr>
            <a:lvl8pPr>
              <a:defRPr sz="1707" baseline="0"/>
            </a:lvl8pPr>
            <a:lvl9pPr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4330" y="4876800"/>
            <a:ext cx="2926842" cy="3901440"/>
          </a:xfrm>
        </p:spPr>
        <p:txBody>
          <a:bodyPr anchor="b">
            <a:normAutofit/>
          </a:bodyPr>
          <a:lstStyle>
            <a:lvl1pPr marL="0" indent="0">
              <a:spcBef>
                <a:spcPts val="1280"/>
              </a:spcBef>
              <a:buNone/>
              <a:defRPr sz="1707"/>
            </a:lvl1pPr>
            <a:lvl2pPr marL="487787" indent="0">
              <a:buNone/>
              <a:defRPr sz="1280"/>
            </a:lvl2pPr>
            <a:lvl3pPr marL="975573" indent="0">
              <a:buNone/>
              <a:defRPr sz="1067"/>
            </a:lvl3pPr>
            <a:lvl4pPr marL="1463360" indent="0">
              <a:buNone/>
              <a:defRPr sz="960"/>
            </a:lvl4pPr>
            <a:lvl5pPr marL="1951147" indent="0">
              <a:buNone/>
              <a:defRPr sz="960"/>
            </a:lvl5pPr>
            <a:lvl6pPr marL="2438933" indent="0">
              <a:buNone/>
              <a:defRPr sz="960"/>
            </a:lvl6pPr>
            <a:lvl7pPr marL="2926720" indent="0">
              <a:buNone/>
              <a:defRPr sz="960"/>
            </a:lvl7pPr>
            <a:lvl8pPr marL="3414507" indent="0">
              <a:buNone/>
              <a:defRPr sz="960"/>
            </a:lvl8pPr>
            <a:lvl9pPr marL="3902293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544402" y="2319391"/>
            <a:ext cx="6712178" cy="650792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 anchor="b">
            <a:noAutofit/>
          </a:bodyPr>
          <a:lstStyle>
            <a:lvl1pPr algn="l">
              <a:defRPr sz="3414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62712" y="2679909"/>
            <a:ext cx="6048807" cy="5748122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561"/>
            </a:lvl1pPr>
            <a:lvl2pPr marL="487787" indent="0">
              <a:buNone/>
              <a:defRPr sz="2987"/>
            </a:lvl2pPr>
            <a:lvl3pPr marL="975573" indent="0">
              <a:buNone/>
              <a:defRPr sz="2561"/>
            </a:lvl3pPr>
            <a:lvl4pPr marL="1463360" indent="0">
              <a:buNone/>
              <a:defRPr sz="2134"/>
            </a:lvl4pPr>
            <a:lvl5pPr marL="1951147" indent="0">
              <a:buNone/>
              <a:defRPr sz="2134"/>
            </a:lvl5pPr>
            <a:lvl6pPr marL="2438933" indent="0">
              <a:buNone/>
              <a:defRPr sz="2134"/>
            </a:lvl6pPr>
            <a:lvl7pPr marL="2926720" indent="0">
              <a:buNone/>
              <a:defRPr sz="2134"/>
            </a:lvl7pPr>
            <a:lvl8pPr marL="3414507" indent="0">
              <a:buNone/>
              <a:defRPr sz="2134"/>
            </a:lvl8pPr>
            <a:lvl9pPr marL="3902293" indent="0">
              <a:buNone/>
              <a:defRPr sz="2134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5220" y="4852264"/>
            <a:ext cx="2926842" cy="3901440"/>
          </a:xfrm>
        </p:spPr>
        <p:txBody>
          <a:bodyPr anchor="b">
            <a:normAutofit/>
          </a:bodyPr>
          <a:lstStyle>
            <a:lvl1pPr marL="0" indent="0">
              <a:spcBef>
                <a:spcPts val="1280"/>
              </a:spcBef>
              <a:buNone/>
              <a:defRPr sz="1707"/>
            </a:lvl1pPr>
            <a:lvl2pPr marL="487787" indent="0">
              <a:buNone/>
              <a:defRPr sz="1280"/>
            </a:lvl2pPr>
            <a:lvl3pPr marL="975573" indent="0">
              <a:buNone/>
              <a:defRPr sz="1067"/>
            </a:lvl3pPr>
            <a:lvl4pPr marL="1463360" indent="0">
              <a:buNone/>
              <a:defRPr sz="960"/>
            </a:lvl4pPr>
            <a:lvl5pPr marL="1951147" indent="0">
              <a:buNone/>
              <a:defRPr sz="960"/>
            </a:lvl5pPr>
            <a:lvl6pPr marL="2438933" indent="0">
              <a:buNone/>
              <a:defRPr sz="960"/>
            </a:lvl6pPr>
            <a:lvl7pPr marL="2926720" indent="0">
              <a:buNone/>
              <a:defRPr sz="960"/>
            </a:lvl7pPr>
            <a:lvl8pPr marL="3414507" indent="0">
              <a:buNone/>
              <a:defRPr sz="960"/>
            </a:lvl8pPr>
            <a:lvl9pPr marL="3902293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087727">
              <a:defRPr/>
            </a:lvl6pPr>
            <a:lvl7pPr marL="2087727">
              <a:defRPr/>
            </a:lvl7pPr>
            <a:lvl8pPr marL="2087727">
              <a:defRPr/>
            </a:lvl8pPr>
            <a:lvl9pPr marL="2087727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170673" y="4950176"/>
            <a:ext cx="9233408" cy="68293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55265" y="390598"/>
            <a:ext cx="1463421" cy="839359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8715" y="395112"/>
            <a:ext cx="9756142" cy="838908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27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6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25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27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4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61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5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5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55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5600" y="2822326"/>
            <a:ext cx="9753600" cy="3060528"/>
          </a:xfrm>
        </p:spPr>
        <p:txBody>
          <a:bodyPr lIns="180000" tIns="180000" rIns="180000" bIns="180000" anchor="ctr" anchorCtr="0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852163"/>
            <a:ext cx="9753600" cy="1481899"/>
          </a:xfrm>
        </p:spPr>
        <p:txBody>
          <a:bodyPr/>
          <a:lstStyle>
            <a:lvl1pPr marL="0" indent="0" algn="ctr">
              <a:buNone/>
              <a:defRPr sz="341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C2FE9E-CB43-46F0-96E9-53D69612056C}"/>
              </a:ext>
            </a:extLst>
          </p:cNvPr>
          <p:cNvCxnSpPr/>
          <p:nvPr userDrawn="1"/>
        </p:nvCxnSpPr>
        <p:spPr>
          <a:xfrm>
            <a:off x="0" y="2600960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7516D-2F94-469C-9C3F-FED8FC6170AE}"/>
              </a:ext>
            </a:extLst>
          </p:cNvPr>
          <p:cNvCxnSpPr/>
          <p:nvPr userDrawn="1"/>
        </p:nvCxnSpPr>
        <p:spPr>
          <a:xfrm>
            <a:off x="0" y="7291422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CAF691-8D88-4749-8F6D-95AC1241706D}"/>
              </a:ext>
            </a:extLst>
          </p:cNvPr>
          <p:cNvCxnSpPr/>
          <p:nvPr userDrawn="1"/>
        </p:nvCxnSpPr>
        <p:spPr>
          <a:xfrm>
            <a:off x="2259200" y="5661487"/>
            <a:ext cx="848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0454304-ABD8-4858-878C-7C4D3C7A3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4171" y="2822327"/>
            <a:ext cx="12691291" cy="4249599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pic>
        <p:nvPicPr>
          <p:cNvPr id="10" name="Picture 9" descr="Trophy">
            <a:extLst>
              <a:ext uri="{FF2B5EF4-FFF2-40B4-BE49-F238E27FC236}">
                <a16:creationId xmlns:a16="http://schemas.microsoft.com/office/drawing/2014/main" id="{7D6A44E3-F7C8-4F30-8EAF-12E1560D8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50" y="2856255"/>
            <a:ext cx="3187200" cy="4249600"/>
          </a:xfrm>
          <a:prstGeom prst="rect">
            <a:avLst/>
          </a:prstGeom>
        </p:spPr>
      </p:pic>
      <p:pic>
        <p:nvPicPr>
          <p:cNvPr id="11" name="Picture 10" descr="Trophy">
            <a:extLst>
              <a:ext uri="{FF2B5EF4-FFF2-40B4-BE49-F238E27FC236}">
                <a16:creationId xmlns:a16="http://schemas.microsoft.com/office/drawing/2014/main" id="{7BD5F644-CD19-49D1-8555-E97F01D24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3" y="2856255"/>
            <a:ext cx="3187200" cy="42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9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9749-34EC-4101-9D77-EAEEB409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1714" y="2199398"/>
            <a:ext cx="9521373" cy="3064449"/>
          </a:xfrm>
        </p:spPr>
        <p:txBody>
          <a:bodyPr lIns="432000" tIns="180000" rIns="432000" bIns="180000" anchor="ctr" anchorCtr="0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AAD-2A8C-4C76-B5CB-56626A84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8980" y="5263846"/>
            <a:ext cx="9526837" cy="2353249"/>
          </a:xfrm>
        </p:spPr>
        <p:txBody>
          <a:bodyPr lIns="432000" tIns="180000" rIns="432000" bIns="180000"/>
          <a:lstStyle>
            <a:lvl1pPr marL="0" indent="0" algn="l">
              <a:buNone/>
              <a:defRPr sz="3413">
                <a:solidFill>
                  <a:schemeClr val="bg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D0C5-AF8D-41C7-938F-CE9A9CB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3008B-B98D-4E03-AD87-A05A372BB059}"/>
              </a:ext>
            </a:extLst>
          </p:cNvPr>
          <p:cNvSpPr/>
          <p:nvPr userDrawn="1"/>
        </p:nvSpPr>
        <p:spPr>
          <a:xfrm>
            <a:off x="1741715" y="2199397"/>
            <a:ext cx="9521373" cy="55725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C155A-8FB7-4AF7-A442-C97A3CC68C9B}"/>
              </a:ext>
            </a:extLst>
          </p:cNvPr>
          <p:cNvCxnSpPr/>
          <p:nvPr userDrawn="1"/>
        </p:nvCxnSpPr>
        <p:spPr>
          <a:xfrm>
            <a:off x="2194470" y="5119619"/>
            <a:ext cx="87552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rophy">
            <a:extLst>
              <a:ext uri="{FF2B5EF4-FFF2-40B4-BE49-F238E27FC236}">
                <a16:creationId xmlns:a16="http://schemas.microsoft.com/office/drawing/2014/main" id="{1ABF8C7B-79BC-4E5E-A3DB-CFD3C3D29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15" y="2225362"/>
            <a:ext cx="2188800" cy="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9/24/2024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31" r:id="rId1"/>
    <p:sldLayoutId id="2147498332" r:id="rId2"/>
    <p:sldLayoutId id="2147498333" r:id="rId3"/>
    <p:sldLayoutId id="2147498334" r:id="rId4"/>
    <p:sldLayoutId id="2147498335" r:id="rId5"/>
    <p:sldLayoutId id="2147498336" r:id="rId6"/>
    <p:sldLayoutId id="2147498337" r:id="rId7"/>
    <p:sldLayoutId id="2147498338" r:id="rId8"/>
    <p:sldLayoutId id="2147498339" r:id="rId9"/>
    <p:sldLayoutId id="2147498340" r:id="rId10"/>
    <p:sldLayoutId id="214749834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4000">
              <a:schemeClr val="tx1">
                <a:lumMod val="65000"/>
                <a:lumOff val="35000"/>
              </a:schemeClr>
            </a:gs>
            <a:gs pos="69000">
              <a:schemeClr val="bg2">
                <a:lumMod val="25000"/>
              </a:schemeClr>
            </a:gs>
            <a:gs pos="97000">
              <a:schemeClr val="bg2">
                <a:lumMod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4D08CE6-2279-4E87-80E8-328CE32FB661}"/>
              </a:ext>
            </a:extLst>
          </p:cNvPr>
          <p:cNvGrpSpPr/>
          <p:nvPr userDrawn="1"/>
        </p:nvGrpSpPr>
        <p:grpSpPr bwMode="ltGray">
          <a:xfrm>
            <a:off x="1423706" y="9205622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09" name="Isosceles Triangle 208">
              <a:extLst>
                <a:ext uri="{FF2B5EF4-FFF2-40B4-BE49-F238E27FC236}">
                  <a16:creationId xmlns:a16="http://schemas.microsoft.com/office/drawing/2014/main" id="{28B61858-01AC-498B-A1A4-4FFDC856AC2A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0" name="Isosceles Triangle 209">
              <a:extLst>
                <a:ext uri="{FF2B5EF4-FFF2-40B4-BE49-F238E27FC236}">
                  <a16:creationId xmlns:a16="http://schemas.microsoft.com/office/drawing/2014/main" id="{CD7E42CE-458D-45C3-B923-B07618DDC7F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1" name="Isosceles Triangle 210">
              <a:extLst>
                <a:ext uri="{FF2B5EF4-FFF2-40B4-BE49-F238E27FC236}">
                  <a16:creationId xmlns:a16="http://schemas.microsoft.com/office/drawing/2014/main" id="{1E98C415-AEA4-4677-B981-79960A51802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2" name="Isosceles Triangle 211">
              <a:extLst>
                <a:ext uri="{FF2B5EF4-FFF2-40B4-BE49-F238E27FC236}">
                  <a16:creationId xmlns:a16="http://schemas.microsoft.com/office/drawing/2014/main" id="{3705CF83-CB5A-407F-B440-B0FAAA6A324B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3" name="Isosceles Triangle 212">
              <a:extLst>
                <a:ext uri="{FF2B5EF4-FFF2-40B4-BE49-F238E27FC236}">
                  <a16:creationId xmlns:a16="http://schemas.microsoft.com/office/drawing/2014/main" id="{78D8BA70-9740-43F1-B08C-AF1363D30393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4" name="Isosceles Triangle 213">
              <a:extLst>
                <a:ext uri="{FF2B5EF4-FFF2-40B4-BE49-F238E27FC236}">
                  <a16:creationId xmlns:a16="http://schemas.microsoft.com/office/drawing/2014/main" id="{7CB94ABC-D8CA-430C-909F-FEE86F7B6F1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5" name="Isosceles Triangle 214">
              <a:extLst>
                <a:ext uri="{FF2B5EF4-FFF2-40B4-BE49-F238E27FC236}">
                  <a16:creationId xmlns:a16="http://schemas.microsoft.com/office/drawing/2014/main" id="{D61AF376-72EF-4836-AFA6-B7DBA522BE3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6" name="Isosceles Triangle 215">
              <a:extLst>
                <a:ext uri="{FF2B5EF4-FFF2-40B4-BE49-F238E27FC236}">
                  <a16:creationId xmlns:a16="http://schemas.microsoft.com/office/drawing/2014/main" id="{985574E1-2044-43B2-8EF4-D8D5DAD1F16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7" name="Isosceles Triangle 216">
              <a:extLst>
                <a:ext uri="{FF2B5EF4-FFF2-40B4-BE49-F238E27FC236}">
                  <a16:creationId xmlns:a16="http://schemas.microsoft.com/office/drawing/2014/main" id="{1244D39C-F5A6-451D-B9A4-69332A58A29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8" name="Isosceles Triangle 217">
              <a:extLst>
                <a:ext uri="{FF2B5EF4-FFF2-40B4-BE49-F238E27FC236}">
                  <a16:creationId xmlns:a16="http://schemas.microsoft.com/office/drawing/2014/main" id="{2625D529-DACE-4FE2-9B75-0CA38C27ED4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9" name="Isosceles Triangle 218">
              <a:extLst>
                <a:ext uri="{FF2B5EF4-FFF2-40B4-BE49-F238E27FC236}">
                  <a16:creationId xmlns:a16="http://schemas.microsoft.com/office/drawing/2014/main" id="{A57A6747-A573-4A0D-9401-42558DEEB47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0" name="Isosceles Triangle 219">
              <a:extLst>
                <a:ext uri="{FF2B5EF4-FFF2-40B4-BE49-F238E27FC236}">
                  <a16:creationId xmlns:a16="http://schemas.microsoft.com/office/drawing/2014/main" id="{209F2135-27DE-4AB4-9357-584990C33C0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1" name="Isosceles Triangle 220">
              <a:extLst>
                <a:ext uri="{FF2B5EF4-FFF2-40B4-BE49-F238E27FC236}">
                  <a16:creationId xmlns:a16="http://schemas.microsoft.com/office/drawing/2014/main" id="{9B18BA0A-F2E1-4365-97DC-0BECC91F916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A76E9515-6A83-49E9-A8B6-82EB0631582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3" name="Isosceles Triangle 222">
              <a:extLst>
                <a:ext uri="{FF2B5EF4-FFF2-40B4-BE49-F238E27FC236}">
                  <a16:creationId xmlns:a16="http://schemas.microsoft.com/office/drawing/2014/main" id="{060A141A-7C87-4642-AF97-5F25168DF15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4" name="Isosceles Triangle 223">
              <a:extLst>
                <a:ext uri="{FF2B5EF4-FFF2-40B4-BE49-F238E27FC236}">
                  <a16:creationId xmlns:a16="http://schemas.microsoft.com/office/drawing/2014/main" id="{A68E6827-7E73-44F4-9687-377EB0DBC0D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3411FE-0404-4A80-BE1B-A741A3963105}"/>
              </a:ext>
            </a:extLst>
          </p:cNvPr>
          <p:cNvGrpSpPr/>
          <p:nvPr userDrawn="1"/>
        </p:nvGrpSpPr>
        <p:grpSpPr bwMode="ltGray">
          <a:xfrm>
            <a:off x="418875" y="1034056"/>
            <a:ext cx="598004" cy="8334702"/>
            <a:chOff x="823807" y="646764"/>
            <a:chExt cx="560629" cy="58603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ADA0DB-BD7F-4598-BB12-0FD2CB7FBA56}"/>
                </a:ext>
              </a:extLst>
            </p:cNvPr>
            <p:cNvGrpSpPr/>
            <p:nvPr userDrawn="1"/>
          </p:nvGrpSpPr>
          <p:grpSpPr bwMode="ltGray">
            <a:xfrm>
              <a:off x="823807" y="1269913"/>
              <a:ext cx="560629" cy="252000"/>
              <a:chOff x="9609371" y="214009"/>
              <a:chExt cx="1185182" cy="66761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3B04001-5038-4DDD-BA33-414F5FADC8F1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4D4A327-D3CE-4D58-AD36-B4FFFC72294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C3F36F-DF3F-4699-99D6-D79524E06A20}"/>
                </a:ext>
              </a:extLst>
            </p:cNvPr>
            <p:cNvGrpSpPr/>
            <p:nvPr userDrawn="1"/>
          </p:nvGrpSpPr>
          <p:grpSpPr bwMode="ltGray">
            <a:xfrm>
              <a:off x="823807" y="646764"/>
              <a:ext cx="560629" cy="252000"/>
              <a:chOff x="9609371" y="214009"/>
              <a:chExt cx="1185182" cy="66761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A8788C4-5F7E-408D-9366-AE0CCA593E3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09FAA70-C1DA-4DD1-8953-647D41CD208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FCA10B-F204-42CC-86A7-8881BAC2BBA1}"/>
                </a:ext>
              </a:extLst>
            </p:cNvPr>
            <p:cNvGrpSpPr/>
            <p:nvPr userDrawn="1"/>
          </p:nvGrpSpPr>
          <p:grpSpPr bwMode="ltGray">
            <a:xfrm>
              <a:off x="823807" y="2516211"/>
              <a:ext cx="560629" cy="252000"/>
              <a:chOff x="9609371" y="214009"/>
              <a:chExt cx="1185182" cy="66761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36C2E17-AEC7-4662-96E3-7C7037B4D8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C4E9C0-7E06-409D-9DD8-088B22500B59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ACA5A7-B37B-4DB5-8BAE-4941EE4B569F}"/>
                </a:ext>
              </a:extLst>
            </p:cNvPr>
            <p:cNvGrpSpPr/>
            <p:nvPr userDrawn="1"/>
          </p:nvGrpSpPr>
          <p:grpSpPr bwMode="ltGray">
            <a:xfrm>
              <a:off x="823807" y="1893062"/>
              <a:ext cx="560629" cy="252000"/>
              <a:chOff x="9609371" y="214009"/>
              <a:chExt cx="1185182" cy="66761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A9E893-78A1-48E3-B083-2E83F8AA0EBF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F51A8A6-BACE-4CCD-AB88-1F0905ADBD3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A58228-EF18-49C2-85CF-0CC1B8B4F12D}"/>
                </a:ext>
              </a:extLst>
            </p:cNvPr>
            <p:cNvGrpSpPr/>
            <p:nvPr userDrawn="1"/>
          </p:nvGrpSpPr>
          <p:grpSpPr bwMode="ltGray">
            <a:xfrm>
              <a:off x="823807" y="3762509"/>
              <a:ext cx="560629" cy="252000"/>
              <a:chOff x="9609371" y="214009"/>
              <a:chExt cx="1185182" cy="66761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45429A-A585-4EAA-BAA6-9E770F0CD5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B4289F0-7B0E-469F-A594-3C71263405D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F53879-0106-48A1-9872-9E4E0B730739}"/>
                </a:ext>
              </a:extLst>
            </p:cNvPr>
            <p:cNvGrpSpPr/>
            <p:nvPr userDrawn="1"/>
          </p:nvGrpSpPr>
          <p:grpSpPr bwMode="ltGray">
            <a:xfrm>
              <a:off x="823807" y="3139360"/>
              <a:ext cx="560629" cy="252000"/>
              <a:chOff x="9609371" y="214009"/>
              <a:chExt cx="1185182" cy="66761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591BA46-D245-406C-A366-7076EA152FD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7FC54B5-3B57-4A7E-A0E1-DB6944326370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CCC63E-9C75-4B61-9BAE-DAD2630FA951}"/>
                </a:ext>
              </a:extLst>
            </p:cNvPr>
            <p:cNvGrpSpPr/>
            <p:nvPr userDrawn="1"/>
          </p:nvGrpSpPr>
          <p:grpSpPr bwMode="ltGray">
            <a:xfrm>
              <a:off x="823807" y="5008807"/>
              <a:ext cx="560629" cy="252000"/>
              <a:chOff x="9609371" y="214009"/>
              <a:chExt cx="1185182" cy="66761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DA1190-55F2-487B-83B7-CC67FF37207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67BB02-A8B7-423A-A5CC-01CC00B7358E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D46D52-EF9A-40F7-A43C-D96296BA93AA}"/>
                </a:ext>
              </a:extLst>
            </p:cNvPr>
            <p:cNvGrpSpPr/>
            <p:nvPr userDrawn="1"/>
          </p:nvGrpSpPr>
          <p:grpSpPr bwMode="ltGray">
            <a:xfrm>
              <a:off x="823807" y="4385658"/>
              <a:ext cx="560629" cy="252000"/>
              <a:chOff x="9609371" y="214009"/>
              <a:chExt cx="1185182" cy="66761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EBDDB39-66EB-4653-80EC-EF427C0DD9B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CF2488-6BFB-46E3-895B-CD948CF0D1A1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26856A-91AC-43CF-A9B5-4BF33A7E62A7}"/>
                </a:ext>
              </a:extLst>
            </p:cNvPr>
            <p:cNvGrpSpPr/>
            <p:nvPr userDrawn="1"/>
          </p:nvGrpSpPr>
          <p:grpSpPr bwMode="ltGray">
            <a:xfrm>
              <a:off x="823807" y="6255101"/>
              <a:ext cx="560629" cy="252000"/>
              <a:chOff x="9609371" y="214009"/>
              <a:chExt cx="1185182" cy="66761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E1A66B4-24B8-41B6-A1DA-B191F1CE2C6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EA44D94-8420-4697-A34E-335461C8120F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9BFC1-4E08-423C-AD6B-1BB7D70043F1}"/>
                </a:ext>
              </a:extLst>
            </p:cNvPr>
            <p:cNvGrpSpPr/>
            <p:nvPr userDrawn="1"/>
          </p:nvGrpSpPr>
          <p:grpSpPr bwMode="ltGray">
            <a:xfrm>
              <a:off x="823807" y="5631956"/>
              <a:ext cx="560629" cy="252000"/>
              <a:chOff x="9609371" y="214009"/>
              <a:chExt cx="1185182" cy="66761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A5CF217-137E-47A2-9EBE-3D4D8704FC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E9E628C-E5B0-4006-A684-9959E9BFD0C3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49" y="519290"/>
            <a:ext cx="10713702" cy="1885245"/>
          </a:xfrm>
          <a:prstGeom prst="rect">
            <a:avLst/>
          </a:prstGeom>
          <a:noFill/>
          <a:ln w="19050">
            <a:noFill/>
          </a:ln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549" y="2596444"/>
            <a:ext cx="10713700" cy="618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68C382-4C37-4123-B372-CE59694DB4DC}"/>
              </a:ext>
            </a:extLst>
          </p:cNvPr>
          <p:cNvCxnSpPr/>
          <p:nvPr userDrawn="1"/>
        </p:nvCxnSpPr>
        <p:spPr bwMode="ltGray">
          <a:xfrm>
            <a:off x="12556894" y="529675"/>
            <a:ext cx="0" cy="9227874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1FC2CC-E344-44FA-8F21-311C8F2F4D94}"/>
              </a:ext>
            </a:extLst>
          </p:cNvPr>
          <p:cNvGrpSpPr/>
          <p:nvPr userDrawn="1"/>
        </p:nvGrpSpPr>
        <p:grpSpPr bwMode="ltGray">
          <a:xfrm>
            <a:off x="12001086" y="545158"/>
            <a:ext cx="120950" cy="9149753"/>
            <a:chOff x="11251017" y="383314"/>
            <a:chExt cx="113391" cy="64334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A35CA43-4430-413D-BC2C-A2C0FF28078A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5522" y="383314"/>
              <a:ext cx="108000" cy="1128940"/>
              <a:chOff x="823807" y="646764"/>
              <a:chExt cx="560629" cy="5860337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0F7BE71-1257-44AF-81DA-2BFE617496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AAC816FB-D1CD-4998-AA27-D7C47321A82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CBA52708-FBA9-4D3F-8AFD-2A0C42939E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8C248E4-222F-4071-83EE-77FBF532D76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9EFD3D59-4601-4509-B8A8-3A8318FC5FD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4CC53A45-BAD2-4DCE-A9D0-8859E9ABA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9D3F2BA-A7D4-4B12-98C6-E3D44B94F0A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08B34BB-4C48-4749-A1FB-3544A4261A1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932DFEA-755B-46DB-B90A-33D6E50127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7322DD9-870D-449A-88A5-C2262C783FC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FAD59D96-DD4C-4117-9BD2-5F905FCB4F4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76AFD39-F790-455E-B01A-CBF1A46161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A53E4027-BE2F-463B-938D-8F62699008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A290CACA-2AD6-4E77-8203-6181303AC69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DF95B9B-BF14-4757-8337-8EF6183E5B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AEB4FA3-F09D-4D46-BDF9-249488CC137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4E5DC4FD-D4B8-4C42-8A18-1959718BB72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791F0501-8134-4B7B-9256-DC2DB87E32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4E52A80F-AEC6-4D02-86D1-D1D6526A8E8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F2CDBF3-CB2C-4F12-882B-099C99B5E1B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522E2A6E-F051-48DF-B7C5-D5BEAB6C42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9B43CDC-7F6B-4D1B-A4A4-BC2E1A5B11E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FA76246B-BE58-4BF1-83CC-BA3B44CD3A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5672388-9715-43DC-9954-308DDB3F38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6A7B103-8EF8-4CA6-93A6-E40833D181C3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DCA6EE69-51BE-4756-AAF7-3E1EFA26C69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FA6ED4EC-2DBB-4573-87AA-DD06D1F3C8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189110F-9EC5-4AC2-BE15-A0F5C97DD444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8F5A520-D354-4B8D-BC26-7E3AB06569D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AE045936-6A7A-4789-9CD2-2BCDA51FE5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FD5B76-34FB-4520-A3C8-9941E4802A06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017" y="1598478"/>
              <a:ext cx="108000" cy="1128940"/>
              <a:chOff x="823807" y="646764"/>
              <a:chExt cx="560629" cy="5860337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8E545BA1-8AB3-4C90-9487-D790F88030F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6D2FBD6B-5FAF-459C-BBF8-0CFFE8AAFF8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8C1B6A9-7418-4513-A6AD-ED06B2F9D0B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29E7E3B-A6EC-48B8-8669-18A08EA8EE1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F4A9DB9B-7C75-4C52-A184-24831128227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9F96C1E-CB65-4CB3-9B4C-59685D4238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DF418F0-57D1-4B13-8B27-087BC8788D5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FE5886D-4F1C-4A9D-A514-76F36E84FA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8107F6BB-35DD-407C-AAEF-4D38F0E0E8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2F16D96-8569-4CB4-BF2B-68BAA358D84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93FDFB3B-58E5-49C3-8952-EE7BF54C48B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0C4F075C-D251-4D31-B86B-3F872A0A83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25BF993-B03A-4552-BE55-0072939A46D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A5B3C2A9-1E80-4E35-B8C4-D1B74AA170A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B7027720-0F9A-4997-9272-0E6E7252AA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B97C21F5-1E7C-472C-9F2D-30889D9BB298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95EFB2A-AA5E-47F1-8CD0-1718FA8C0A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1E3B41F6-4604-45E2-8173-F63C2ACE1EC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531EC6-7745-4275-93D2-030076597BD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928E579E-31A3-4FE4-89AE-18ABBF7AA76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44B8EE79-28B4-4D2D-8CB2-D17C01807BB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66F19C9-9613-4679-95BB-E3DC5ABFF59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6EFA9651-A1C1-42B4-8F42-3EFB72CFF78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C982EE8-87CD-4CD5-9492-935E1AC291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A0E72211-DFBB-4CCA-9D4D-CC98EAEB5D0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CA24DBE-A530-42E4-8844-A1E69C3BFF7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59DB80C-6BBE-4444-818A-890ADBC0E28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DC2F36C9-3FA9-40AE-AB8F-E69DE9E404A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4B2E69C4-0322-40BD-9544-3AD8BDE60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E52F6EA-DEBF-4D80-87A4-9ABFFEBC97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90B1F9-BEB1-4B2E-96EF-027CC1050291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052" y="2817231"/>
              <a:ext cx="108000" cy="1128940"/>
              <a:chOff x="823807" y="646764"/>
              <a:chExt cx="560629" cy="5860337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B190F10A-8F98-4DAF-9836-F87968BEFB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743775C4-8B9E-4063-84AC-AB3E17C79CD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F409A077-1394-41B1-8C4C-F781694347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E0DFEA8F-23B2-47FC-BE72-B074C6D521F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D6704ACD-D574-48D6-B6A9-7CF38E1D9E9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71083131-0D28-428E-9D11-5986C3DF04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0D34E3D-AF9D-4B71-907B-4B939AA7D8C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597A94B-4DE6-4254-A111-17B57435CAE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48F4BC4-F3F8-4815-9DB1-840483FFAA4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411844E-B0E2-4FB1-9816-94E61C37211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ACBB654A-4EAD-4FBF-80CF-12F114CD920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05E88D1-0AC3-4945-B2C0-797A77A773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42AE2A0-155C-489E-96DE-9680AFC89B1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A2EEDD4-F252-4C71-8F18-3A248CD89E46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22ABB66-1E6F-437F-9B73-28F05B20AC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F9B46D6-05E2-4327-9844-A18BFD9DAB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8CD404FB-1073-4332-9F52-D7CE8B52C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A4026EBE-079A-4D34-AC99-27BB3BD994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495E8416-F7C2-4984-90CB-282238D8FF2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ED3D435-2134-47A4-8AEC-BBFD5976B3A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2AA8088-51C9-43CD-A093-086E451618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CB00E62-A6CF-4333-AC56-DDBA2048643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325B78F-99DD-4130-894A-AAC88075744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E2F1D94-AE08-4EA7-91F1-C090B92671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923DA68-3002-422D-8937-AFC4CDF31D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D61FCA4-192F-4A44-9CF6-39D58F07E68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CE78832-3AD6-47CF-8B6F-0C7CCAE7F0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E1B6E473-76AE-464F-A2DD-9E839F43B4C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47F66FE7-B539-4E2C-99DA-053120A96E1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8B7B440-761C-48C0-877F-E02E2672CF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A4F1BB9-509C-4758-B85B-F62C21322A90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547" y="4032395"/>
              <a:ext cx="108000" cy="1128940"/>
              <a:chOff x="823807" y="646764"/>
              <a:chExt cx="560629" cy="586033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C52E98B-BB6E-48AB-BE58-E5C4E278EE3E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BE29E36F-0C66-4BB1-AB8C-C0B98D8BA8E1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1F711FB7-9249-4E1D-B741-462D250A930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9D66259-72A8-47F4-869B-9D489BEFF3B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F7A08256-2F98-4239-952D-84D04CF4D0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33EEC4A9-8D27-4632-BFFB-BC27117F4AF0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60D3962-548B-473E-8268-FB7031D0C6B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125CE321-F689-4E7E-BF07-7A69B28B37B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3AACA41-7158-4326-BB80-813F799E93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44439E3-EC1D-437C-90A9-EA09A85B108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E8A2674-B291-436B-A109-6D0C1DFA432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A02E488-2707-439B-AC22-2E8332A2C3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BECEA78-5B77-4A73-B2F4-E6FE6CBAB55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863F243-7362-4550-B376-B77CA6B10C0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C4C42D22-226A-49E7-848D-FF2F16DBA5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A3EA022-47B2-4BF7-BFC9-503A8E06F13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E34DA36-B8EF-4C32-94E8-F61C021933B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1A63AFFB-FD06-447F-A13B-6752664413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EE9DCD55-7E11-4FC6-A25A-C5DD910F9E0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2C08169-603A-4650-B138-32A1EE2E734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0F1936B-11E7-447C-8775-6AA0A81516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EE1F2C3-C8CD-442F-A318-2511139C48E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0A234CA-ABDB-4A4E-981B-9317AC0BD1A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1E75C28F-4301-4736-AE4F-9B73070E6C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641409E-F58B-4B1B-A5DE-D3AF0099D13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0C29CB4-D3A4-4423-A5F2-696DD28CD76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72D9876-6AFC-4C3A-B51B-1266F38CB9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94010E35-54AE-4BEA-91C6-B79697C177D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9A6BD8B-C7A2-4767-8B05-4F2E641D12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8874450-D183-478A-8308-B91DBE485D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3F90F03-DE74-4AE0-BAD3-618DFAE29D5E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408" y="5192894"/>
              <a:ext cx="108000" cy="1128940"/>
              <a:chOff x="823807" y="646764"/>
              <a:chExt cx="560629" cy="586033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829E466-7AAB-486F-A2BF-84B7B41FFCE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7996A9AC-3AB5-4514-BD3E-514D962FBBD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CAD74ACC-B0A8-4DFA-88EA-61F4F4831D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6CB2A5-4DD4-4025-8032-4FE66D8C605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30F717-28E7-4E2B-8E88-5AD47394667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C9C6C5F-0B3C-4632-A8E8-25198ABCC0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4C2058C-89AC-4433-9BEC-D0767D13810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FA9581C-C2D8-4629-9E3E-92F248726E8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3FB4AC9-7188-4D61-A207-9DC43BD8ED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286BD1-9CAD-4DCA-9AA2-DDDA8372031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A6FF60E-409C-4EEC-B1F7-5F1F12C61EF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99AF263-3575-42AA-8582-9E7972CFB1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551D1EC-D55E-48AE-AEFC-A1392875AF2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7F47F4A-1738-4A68-9DC6-B45D519C38F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4CCCF31-2491-424B-A693-8A4BB7834D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5B349AC-2E75-4DD9-BDAF-44ED0459C7F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4B9D801-670C-48DD-954B-8A47B24C027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3721090-9857-4215-A04F-0B0369E19E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6753001B-DDF1-4B20-881E-8641F46AF5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6B2D881-A387-4CFC-BF29-117D2B29B3D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F01A4DB-D2FF-4347-8BA8-0E4C4AD73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6354242-0E76-4588-9F7B-0509DA07D32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AEEC84DE-AB8C-4198-B021-010EA5A9E9F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9B5F5E9-3D96-49A5-B75A-EE2F8D733A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5043EC2-008D-4B6D-AC84-953D7D7E957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E2A5D90-E2C7-41B4-8BDD-6901945122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BDC7AC1-CEA0-4FBF-993A-64B1A402B3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3774E78-F40A-4F2E-97F8-78B45A1D6AE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ED4B3EB-1F17-4E7E-BA53-227D4A7FFB6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570C5E10-EDF3-4A57-964A-A7EADEFE30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1B9C4B-6654-4BC1-94B5-8D59EA46C8DF}"/>
                </a:ext>
              </a:extLst>
            </p:cNvPr>
            <p:cNvGrpSpPr/>
            <p:nvPr userDrawn="1"/>
          </p:nvGrpSpPr>
          <p:grpSpPr bwMode="ltGray">
            <a:xfrm flipV="1">
              <a:off x="11251902" y="6648145"/>
              <a:ext cx="108000" cy="48545"/>
              <a:chOff x="9609371" y="214009"/>
              <a:chExt cx="1185182" cy="66761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6A138F6-C36C-42D7-9FC5-1B5C1B8E3E9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C775FB4-FFEE-4C85-ABE9-BC3EC2C5C7B4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9CF176-81B4-4943-804D-B453E8A28C0C}"/>
                </a:ext>
              </a:extLst>
            </p:cNvPr>
            <p:cNvGrpSpPr/>
            <p:nvPr userDrawn="1"/>
          </p:nvGrpSpPr>
          <p:grpSpPr bwMode="ltGray">
            <a:xfrm flipV="1">
              <a:off x="11251902" y="6768189"/>
              <a:ext cx="108000" cy="48545"/>
              <a:chOff x="9609371" y="214009"/>
              <a:chExt cx="1185182" cy="667614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0587F02-4514-43DE-B3A9-433D2F06D5AD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06D143-0748-47D0-B611-C4699685504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A5BDCC-B5C3-40C5-B023-3BC5F920EFD3}"/>
                </a:ext>
              </a:extLst>
            </p:cNvPr>
            <p:cNvGrpSpPr/>
            <p:nvPr userDrawn="1"/>
          </p:nvGrpSpPr>
          <p:grpSpPr bwMode="ltGray">
            <a:xfrm flipV="1">
              <a:off x="11251902" y="6408058"/>
              <a:ext cx="108000" cy="48545"/>
              <a:chOff x="9609371" y="214009"/>
              <a:chExt cx="1185182" cy="667614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CDAAEC6-0C9A-4856-8198-59AA25E9A3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54BA676-04B7-4EA6-93A9-EE38FCACE2A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09FF89-F29B-4094-A366-04717E200E70}"/>
                </a:ext>
              </a:extLst>
            </p:cNvPr>
            <p:cNvGrpSpPr/>
            <p:nvPr userDrawn="1"/>
          </p:nvGrpSpPr>
          <p:grpSpPr bwMode="ltGray">
            <a:xfrm flipV="1">
              <a:off x="11251902" y="6528101"/>
              <a:ext cx="108000" cy="48545"/>
              <a:chOff x="9609371" y="214009"/>
              <a:chExt cx="1185182" cy="66761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CA70795-1702-485E-AE86-D58132B6ECF0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2304A-6AAC-4A33-986C-DE27C3CF64C6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34883" y="879243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07" spc="-160" smtClean="0">
                <a:solidFill>
                  <a:schemeClr val="bg1"/>
                </a:solidFill>
              </a:defRPr>
            </a:lvl1pPr>
          </a:lstStyle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E5AEE-BED6-4164-9B3B-8357F8881C70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92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FB0A26B-E98A-4671-AD6E-C6C42EFC35D7}"/>
              </a:ext>
            </a:extLst>
          </p:cNvPr>
          <p:cNvGrpSpPr/>
          <p:nvPr userDrawn="1"/>
        </p:nvGrpSpPr>
        <p:grpSpPr bwMode="ltGray">
          <a:xfrm flipH="1">
            <a:off x="4883903" y="676164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28" name="Isosceles Triangle 227">
              <a:extLst>
                <a:ext uri="{FF2B5EF4-FFF2-40B4-BE49-F238E27FC236}">
                  <a16:creationId xmlns:a16="http://schemas.microsoft.com/office/drawing/2014/main" id="{5FD7D885-4E73-4F3D-940F-9FD1576B113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9" name="Isosceles Triangle 228">
              <a:extLst>
                <a:ext uri="{FF2B5EF4-FFF2-40B4-BE49-F238E27FC236}">
                  <a16:creationId xmlns:a16="http://schemas.microsoft.com/office/drawing/2014/main" id="{863FC7DD-97AB-4F81-A601-2C420D0E2E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0" name="Isosceles Triangle 229">
              <a:extLst>
                <a:ext uri="{FF2B5EF4-FFF2-40B4-BE49-F238E27FC236}">
                  <a16:creationId xmlns:a16="http://schemas.microsoft.com/office/drawing/2014/main" id="{AAB0DD1B-5B76-4AEF-9A78-01243147EBD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1" name="Isosceles Triangle 230">
              <a:extLst>
                <a:ext uri="{FF2B5EF4-FFF2-40B4-BE49-F238E27FC236}">
                  <a16:creationId xmlns:a16="http://schemas.microsoft.com/office/drawing/2014/main" id="{5CC58262-ADC6-4D71-A692-1BBCF7E3873E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2" name="Isosceles Triangle 231">
              <a:extLst>
                <a:ext uri="{FF2B5EF4-FFF2-40B4-BE49-F238E27FC236}">
                  <a16:creationId xmlns:a16="http://schemas.microsoft.com/office/drawing/2014/main" id="{38DED403-3D9A-44C6-BB39-E9256753AC6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3" name="Isosceles Triangle 232">
              <a:extLst>
                <a:ext uri="{FF2B5EF4-FFF2-40B4-BE49-F238E27FC236}">
                  <a16:creationId xmlns:a16="http://schemas.microsoft.com/office/drawing/2014/main" id="{78668745-83F5-40D4-BE42-6868AB3C54F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4" name="Isosceles Triangle 233">
              <a:extLst>
                <a:ext uri="{FF2B5EF4-FFF2-40B4-BE49-F238E27FC236}">
                  <a16:creationId xmlns:a16="http://schemas.microsoft.com/office/drawing/2014/main" id="{9CDBDA02-85D2-4EC9-949B-4984617FDC9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5" name="Isosceles Triangle 234">
              <a:extLst>
                <a:ext uri="{FF2B5EF4-FFF2-40B4-BE49-F238E27FC236}">
                  <a16:creationId xmlns:a16="http://schemas.microsoft.com/office/drawing/2014/main" id="{B5B0FC7F-834F-49A6-B524-18CC37838ED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6" name="Isosceles Triangle 235">
              <a:extLst>
                <a:ext uri="{FF2B5EF4-FFF2-40B4-BE49-F238E27FC236}">
                  <a16:creationId xmlns:a16="http://schemas.microsoft.com/office/drawing/2014/main" id="{919901EB-B9ED-4F5B-8986-99A103A2D7A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7" name="Isosceles Triangle 236">
              <a:extLst>
                <a:ext uri="{FF2B5EF4-FFF2-40B4-BE49-F238E27FC236}">
                  <a16:creationId xmlns:a16="http://schemas.microsoft.com/office/drawing/2014/main" id="{E6677469-A075-483E-BACC-E4A6537853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8" name="Isosceles Triangle 237">
              <a:extLst>
                <a:ext uri="{FF2B5EF4-FFF2-40B4-BE49-F238E27FC236}">
                  <a16:creationId xmlns:a16="http://schemas.microsoft.com/office/drawing/2014/main" id="{113DCF5C-AC66-4121-9591-46F39C4A91C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9" name="Isosceles Triangle 238">
              <a:extLst>
                <a:ext uri="{FF2B5EF4-FFF2-40B4-BE49-F238E27FC236}">
                  <a16:creationId xmlns:a16="http://schemas.microsoft.com/office/drawing/2014/main" id="{E69140E6-9BDD-4B4A-BEA9-55867938ABE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0" name="Isosceles Triangle 239">
              <a:extLst>
                <a:ext uri="{FF2B5EF4-FFF2-40B4-BE49-F238E27FC236}">
                  <a16:creationId xmlns:a16="http://schemas.microsoft.com/office/drawing/2014/main" id="{4F28059F-51EC-4963-8925-4AEB9FE722A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1" name="Isosceles Triangle 240">
              <a:extLst>
                <a:ext uri="{FF2B5EF4-FFF2-40B4-BE49-F238E27FC236}">
                  <a16:creationId xmlns:a16="http://schemas.microsoft.com/office/drawing/2014/main" id="{00E9F78A-830B-4BA4-84A5-324E8C33092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2" name="Isosceles Triangle 241">
              <a:extLst>
                <a:ext uri="{FF2B5EF4-FFF2-40B4-BE49-F238E27FC236}">
                  <a16:creationId xmlns:a16="http://schemas.microsoft.com/office/drawing/2014/main" id="{13550F07-2E83-4DEA-970B-3ACEF9D7179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3" name="Isosceles Triangle 242">
              <a:extLst>
                <a:ext uri="{FF2B5EF4-FFF2-40B4-BE49-F238E27FC236}">
                  <a16:creationId xmlns:a16="http://schemas.microsoft.com/office/drawing/2014/main" id="{DBAB9A4D-4489-4D34-B97C-4EBE23D8A6A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34409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55" r:id="rId1"/>
    <p:sldLayoutId id="2147498356" r:id="rId2"/>
    <p:sldLayoutId id="2147498357" r:id="rId3"/>
    <p:sldLayoutId id="2147498358" r:id="rId4"/>
    <p:sldLayoutId id="2147498359" r:id="rId5"/>
    <p:sldLayoutId id="2147498360" r:id="rId6"/>
    <p:sldLayoutId id="2147498361" r:id="rId7"/>
    <p:sldLayoutId id="2147498362" r:id="rId8"/>
    <p:sldLayoutId id="2147498363" r:id="rId9"/>
    <p:sldLayoutId id="2147498364" r:id="rId10"/>
    <p:sldLayoutId id="2147498365" r:id="rId11"/>
    <p:sldLayoutId id="2147498366" r:id="rId12"/>
    <p:sldLayoutId id="2147498367" r:id="rId13"/>
    <p:sldLayoutId id="2147498368" r:id="rId14"/>
    <p:sldLayoutId id="2147498369" r:id="rId15"/>
    <p:sldLayoutId id="2147498370" r:id="rId16"/>
    <p:sldLayoutId id="2147498371" r:id="rId17"/>
    <p:sldLayoutId id="2147498372" r:id="rId18"/>
    <p:sldLayoutId id="2147498373" r:id="rId19"/>
    <p:sldLayoutId id="2147498374" r:id="rId20"/>
    <p:sldLayoutId id="2147498375" r:id="rId2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Levenim MT" panose="02010502060101010101" pitchFamily="2" charset="-79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13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9/24/2024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87680" y="583848"/>
            <a:ext cx="12035574" cy="134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87680" y="2128015"/>
            <a:ext cx="12035574" cy="601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1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20" r:id="rId1"/>
    <p:sldLayoutId id="2147498421" r:id="rId2"/>
    <p:sldLayoutId id="2147498422" r:id="rId3"/>
    <p:sldLayoutId id="2147498423" r:id="rId4"/>
    <p:sldLayoutId id="2147498424" r:id="rId5"/>
    <p:sldLayoutId id="2147498425" r:id="rId6"/>
    <p:sldLayoutId id="2147498426" r:id="rId7"/>
    <p:sldLayoutId id="2147498427" r:id="rId8"/>
    <p:sldLayoutId id="2147498428" r:id="rId9"/>
    <p:sldLayoutId id="2147498429" r:id="rId10"/>
    <p:sldLayoutId id="2147498430" r:id="rId11"/>
    <p:sldLayoutId id="2147498431" r:id="rId12"/>
    <p:sldLayoutId id="2147498432" r:id="rId13"/>
    <p:sldLayoutId id="214749843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2709333"/>
            <a:ext cx="9756141" cy="606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6230" y="9103361"/>
            <a:ext cx="1327129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4331" y="9103361"/>
            <a:ext cx="6747996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952" y="9103361"/>
            <a:ext cx="1219520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76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76" r:id="rId1"/>
    <p:sldLayoutId id="2147498477" r:id="rId2"/>
    <p:sldLayoutId id="2147498478" r:id="rId3"/>
    <p:sldLayoutId id="2147498479" r:id="rId4"/>
    <p:sldLayoutId id="2147498480" r:id="rId5"/>
    <p:sldLayoutId id="2147498481" r:id="rId6"/>
    <p:sldLayoutId id="2147498482" r:id="rId7"/>
    <p:sldLayoutId id="2147498483" r:id="rId8"/>
    <p:sldLayoutId id="2147498484" r:id="rId9"/>
    <p:sldLayoutId id="2147498485" r:id="rId10"/>
    <p:sldLayoutId id="21474984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75573" rtl="0" eaLnBrk="1" latinLnBrk="0" hangingPunct="1">
        <a:lnSpc>
          <a:spcPct val="90000"/>
        </a:lnSpc>
        <a:spcBef>
          <a:spcPct val="0"/>
        </a:spcBef>
        <a:buNone/>
        <a:defRPr sz="34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672" indent="-292672" algn="l" defTabSz="975573" rtl="0" eaLnBrk="1" latinLnBrk="0" hangingPunct="1">
        <a:lnSpc>
          <a:spcPct val="90000"/>
        </a:lnSpc>
        <a:spcBef>
          <a:spcPts val="1920"/>
        </a:spcBef>
        <a:buSzPct val="100000"/>
        <a:buFont typeface="Arial" pitchFamily="34" charset="0"/>
        <a:buChar char="▪"/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14611" indent="-292672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2134" kern="1200">
          <a:solidFill>
            <a:schemeClr val="tx1"/>
          </a:solidFill>
          <a:latin typeface="+mn-lt"/>
          <a:ea typeface="+mn-ea"/>
          <a:cs typeface="+mn-cs"/>
        </a:defRPr>
      </a:lvl2pPr>
      <a:lvl3pPr marL="85850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102398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346291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159018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1834078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2077971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32186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78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57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36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114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93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72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450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229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economy.blogspot.com/2012_01_01_archive.html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52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Douglas.Jennifer@somersetcollegeprep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1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9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5" name="Picture 4" descr="A car with the doors open&#10;&#10;Description automatically generated">
            <a:extLst>
              <a:ext uri="{FF2B5EF4-FFF2-40B4-BE49-F238E27FC236}">
                <a16:creationId xmlns:a16="http://schemas.microsoft.com/office/drawing/2014/main" id="{EFBF4C1F-5996-E04F-95C3-868FBEED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000" r="31092"/>
          <a:stretch/>
        </p:blipFill>
        <p:spPr>
          <a:xfrm flipH="1">
            <a:off x="6644496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op view of food cooking in a grill">
            <a:extLst>
              <a:ext uri="{FF2B5EF4-FFF2-40B4-BE49-F238E27FC236}">
                <a16:creationId xmlns:a16="http://schemas.microsoft.com/office/drawing/2014/main" id="{1974FF0F-DDAA-4AF4-BD83-41948B7FA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3" r="1" b="1"/>
          <a:stretch/>
        </p:blipFill>
        <p:spPr>
          <a:xfrm>
            <a:off x="20" y="-31"/>
            <a:ext cx="13004776" cy="97536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96136" y="2392867"/>
            <a:ext cx="9753604" cy="496783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63" y="915153"/>
            <a:ext cx="5816031" cy="5076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7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FOOD ON THE COURT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23666" y="3572462"/>
            <a:ext cx="9753604" cy="2608666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05211C0-3404-3EAF-E73D-D2BB8D2CE121}"/>
              </a:ext>
            </a:extLst>
          </p:cNvPr>
          <p:cNvSpPr/>
          <p:nvPr/>
        </p:nvSpPr>
        <p:spPr>
          <a:xfrm rot="19272015">
            <a:off x="7961221" y="167251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6BFB967-C841-B79C-86B4-F2EBA781F1BE}"/>
              </a:ext>
            </a:extLst>
          </p:cNvPr>
          <p:cNvSpPr/>
          <p:nvPr/>
        </p:nvSpPr>
        <p:spPr>
          <a:xfrm rot="20992489">
            <a:off x="8963310" y="3378254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6147FE3-D1D5-1FCD-DB02-9B0CDE27FB0F}"/>
              </a:ext>
            </a:extLst>
          </p:cNvPr>
          <p:cNvSpPr/>
          <p:nvPr/>
        </p:nvSpPr>
        <p:spPr>
          <a:xfrm rot="1497920">
            <a:off x="8656008" y="4955563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TURF!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FFCA29-A5D6-5998-6466-50F0B3D77DD5}"/>
              </a:ext>
            </a:extLst>
          </p:cNvPr>
          <p:cNvSpPr/>
          <p:nvPr/>
        </p:nvSpPr>
        <p:spPr>
          <a:xfrm rot="8474893">
            <a:off x="3419125" y="52025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B43638F-6C38-625E-B820-40DB65DA3739}"/>
              </a:ext>
            </a:extLst>
          </p:cNvPr>
          <p:cNvSpPr/>
          <p:nvPr/>
        </p:nvSpPr>
        <p:spPr>
          <a:xfrm rot="10800000">
            <a:off x="3041720" y="329450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21F827D-DAEB-7A41-BD5C-94CE052CBF33}"/>
              </a:ext>
            </a:extLst>
          </p:cNvPr>
          <p:cNvSpPr/>
          <p:nvPr/>
        </p:nvSpPr>
        <p:spPr>
          <a:xfrm rot="13968431">
            <a:off x="4356088" y="14713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There is NO open food or liquid on the turf!!!</a:t>
            </a: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 you are caught, you will be having a </a:t>
            </a:r>
            <a:r>
              <a:rPr kumimoji="0" lang="en-US" sz="3982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C59D66-4305-C0F8-4973-3A7806317F54}"/>
              </a:ext>
            </a:extLst>
          </p:cNvPr>
          <p:cNvSpPr/>
          <p:nvPr/>
        </p:nvSpPr>
        <p:spPr>
          <a:xfrm>
            <a:off x="1338371" y="4797851"/>
            <a:ext cx="11480647" cy="36082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A34D9-E76D-FE3D-5A6B-2AF0D851C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111" y="-861"/>
            <a:ext cx="6535025" cy="44595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760" b="1">
                <a:solidFill>
                  <a:schemeClr val="accent6">
                    <a:lumMod val="75000"/>
                  </a:schemeClr>
                </a:solidFill>
              </a:rPr>
              <a:t>Radon Poster Contest: </a:t>
            </a:r>
            <a:br>
              <a:rPr lang="en-US" sz="576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SCPA Students</a:t>
            </a:r>
            <a:b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Ages 10-14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F9B20-5E69-DE0A-11FE-094B0A142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06" y="5135191"/>
            <a:ext cx="5990790" cy="360443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Entries Due to our art teachers no later than October 15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See Art teachers Mrs. Douglas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267),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Ms. Daniel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274)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Mr. </a:t>
            </a:r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Gebert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235)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for more info &amp; entry form!</a:t>
            </a:r>
          </a:p>
        </p:txBody>
      </p:sp>
      <p:pic>
        <p:nvPicPr>
          <p:cNvPr id="5" name="Picture 4" descr="A poster with text and images&#10;&#10;Description automatically generated">
            <a:extLst>
              <a:ext uri="{FF2B5EF4-FFF2-40B4-BE49-F238E27FC236}">
                <a16:creationId xmlns:a16="http://schemas.microsoft.com/office/drawing/2014/main" id="{FC61FDE3-B352-A0AD-6E11-C21FC1C5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" y="228600"/>
            <a:ext cx="6294786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4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5D83-E8FA-F002-301B-FE3E36617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DB8A5-1977-EA75-DD64-D410B4F13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82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CEABA-BF94-DBCD-4331-A1CFF67582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6205B-17F5-B537-E972-BA3FEE41E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1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6EED-8059-06AD-6D79-BA862B020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CC5F2-E69D-04E1-7A41-66E25F08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38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4" y="1379060"/>
            <a:ext cx="12998529" cy="3576599"/>
          </a:xfrm>
        </p:spPr>
        <p:txBody>
          <a:bodyPr/>
          <a:lstStyle/>
          <a:p>
            <a:pPr algn="ctr"/>
            <a:r>
              <a:rPr lang="en-US"/>
              <a:t>SCPA/SCA</a:t>
            </a:r>
            <a:br>
              <a:rPr lang="en-US"/>
            </a:br>
            <a:r>
              <a:rPr lang="en-US" sz="9389" b="1">
                <a:solidFill>
                  <a:srgbClr val="FF0000"/>
                </a:solidFill>
                <a:latin typeface="Sagona Book"/>
              </a:rPr>
              <a:t>PTSO Meeting</a:t>
            </a:r>
            <a:br>
              <a:rPr lang="en-US"/>
            </a:br>
            <a:r>
              <a:rPr lang="en-US"/>
              <a:t>Mark your calendar!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328" y="5282676"/>
            <a:ext cx="9756140" cy="2089557"/>
          </a:xfrm>
        </p:spPr>
        <p:txBody>
          <a:bodyPr vert="horz" lIns="97561" tIns="48781" rIns="97561" bIns="48781" rtlCol="0" anchor="t">
            <a:noAutofit/>
          </a:bodyPr>
          <a:lstStyle/>
          <a:p>
            <a:pPr algn="ctr"/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SCPA/SCA Cafeteria </a:t>
            </a:r>
          </a:p>
          <a:p>
            <a:pPr algn="ctr"/>
            <a:endParaRPr lang="en-US" sz="4268">
              <a:solidFill>
                <a:srgbClr val="FFFF00"/>
              </a:solidFill>
              <a:ea typeface="+mn-lt"/>
              <a:cs typeface="+mn-lt"/>
            </a:endParaRPr>
          </a:p>
          <a:p>
            <a:pPr algn="ctr"/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Tuesday, October 8</a:t>
            </a:r>
            <a:r>
              <a:rPr lang="en-US" sz="4268" baseline="30000">
                <a:solidFill>
                  <a:srgbClr val="FFFF00"/>
                </a:solidFill>
                <a:ea typeface="+mn-lt"/>
                <a:cs typeface="+mn-lt"/>
              </a:rPr>
              <a:t>th</a:t>
            </a:r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 </a:t>
            </a:r>
          </a:p>
          <a:p>
            <a:pPr algn="ctr"/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6-7 pm</a:t>
            </a:r>
            <a:endParaRPr lang="en-US" sz="4268">
              <a:solidFill>
                <a:srgbClr val="FFFF00"/>
              </a:solidFill>
            </a:endParaRPr>
          </a:p>
        </p:txBody>
      </p:sp>
      <p:pic>
        <p:nvPicPr>
          <p:cNvPr id="4" name="Picture 3" descr="Somerset Career Academy">
            <a:extLst>
              <a:ext uri="{FF2B5EF4-FFF2-40B4-BE49-F238E27FC236}">
                <a16:creationId xmlns:a16="http://schemas.microsoft.com/office/drawing/2014/main" id="{052DF1F2-306F-99A5-8D4B-91FABC69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741" y="1376021"/>
            <a:ext cx="2073680" cy="1951228"/>
          </a:xfrm>
          <a:prstGeom prst="rect">
            <a:avLst/>
          </a:prstGeom>
        </p:spPr>
      </p:pic>
      <p:pic>
        <p:nvPicPr>
          <p:cNvPr id="5" name="Picture 4" descr="Somerset College Preparatory Academy">
            <a:extLst>
              <a:ext uri="{FF2B5EF4-FFF2-40B4-BE49-F238E27FC236}">
                <a16:creationId xmlns:a16="http://schemas.microsoft.com/office/drawing/2014/main" id="{DF254AF3-2406-FAB2-1880-B5D7FD12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" y="1352443"/>
            <a:ext cx="2023280" cy="1998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D90EF-F206-1DF7-FF40-E9F6D9852D14}"/>
              </a:ext>
            </a:extLst>
          </p:cNvPr>
          <p:cNvSpPr txBox="1"/>
          <p:nvPr/>
        </p:nvSpPr>
        <p:spPr>
          <a:xfrm>
            <a:off x="26565" y="7372233"/>
            <a:ext cx="6095894" cy="11624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61" tIns="48781" rIns="97561" bIns="4878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Questions or want to get involved?!?</a:t>
            </a:r>
          </a:p>
          <a:p>
            <a:pPr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Email </a:t>
            </a:r>
          </a:p>
          <a:p>
            <a:pPr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PTSO@somersetcollegeprep.org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C088E-C287-6D4B-2E7E-663ECF8BAE68}"/>
              </a:ext>
            </a:extLst>
          </p:cNvPr>
          <p:cNvSpPr txBox="1"/>
          <p:nvPr/>
        </p:nvSpPr>
        <p:spPr>
          <a:xfrm>
            <a:off x="9510543" y="6502824"/>
            <a:ext cx="3336878" cy="186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Bring any extra Classroom supplies/ Donations for volunteer hours &amp; house points!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dark, sitting, traffic&#10;&#10;Description automatically generated">
            <a:extLst>
              <a:ext uri="{FF2B5EF4-FFF2-40B4-BE49-F238E27FC236}">
                <a16:creationId xmlns:a16="http://schemas.microsoft.com/office/drawing/2014/main" id="{E33C4387-BD09-4368-85B6-0BE30B37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 b="34680"/>
          <a:stretch/>
        </p:blipFill>
        <p:spPr>
          <a:xfrm>
            <a:off x="0" y="995680"/>
            <a:ext cx="13004800" cy="7538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24BF9-2340-402F-994D-62D1666CF1BF}"/>
              </a:ext>
            </a:extLst>
          </p:cNvPr>
          <p:cNvSpPr/>
          <p:nvPr/>
        </p:nvSpPr>
        <p:spPr>
          <a:xfrm>
            <a:off x="762782" y="1219201"/>
            <a:ext cx="11479237" cy="114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Want to participate in the 2025 Haunted House AND raise funds for YOUR club?</a:t>
            </a:r>
            <a:endParaRPr lang="en-US" sz="3413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15420-74D2-4E8C-81D2-49036E99597F}"/>
              </a:ext>
            </a:extLst>
          </p:cNvPr>
          <p:cNvSpPr txBox="1"/>
          <p:nvPr/>
        </p:nvSpPr>
        <p:spPr>
          <a:xfrm>
            <a:off x="0" y="5786850"/>
            <a:ext cx="13004800" cy="25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4267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Planning Meeting – Thursday, September 26</a:t>
            </a:r>
            <a:r>
              <a:rPr lang="en-US" sz="4267" b="1" kern="1200" baseline="300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4267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4 pm.</a:t>
            </a:r>
          </a:p>
          <a:p>
            <a:pPr algn="ctr" defTabSz="975390"/>
            <a:endParaRPr lang="en-US" sz="2987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If your club is volunteering, </a:t>
            </a: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At least ONE representative </a:t>
            </a: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NEEDS TO BE </a:t>
            </a:r>
            <a:r>
              <a:rPr lang="en-US" sz="2987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present at this meeting</a:t>
            </a:r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8974BE-8560-0BDC-E658-516F0E3679F7}"/>
              </a:ext>
            </a:extLst>
          </p:cNvPr>
          <p:cNvSpPr txBox="1"/>
          <p:nvPr/>
        </p:nvSpPr>
        <p:spPr>
          <a:xfrm>
            <a:off x="9954142" y="3202497"/>
            <a:ext cx="2666670" cy="16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Email Ms. Bowling with questions!</a:t>
            </a:r>
          </a:p>
        </p:txBody>
      </p:sp>
    </p:spTree>
    <p:extLst>
      <p:ext uri="{BB962C8B-B14F-4D97-AF65-F5344CB8AC3E}">
        <p14:creationId xmlns:p14="http://schemas.microsoft.com/office/powerpoint/2010/main" val="2073566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dark, sitting, traffic&#10;&#10;Description automatically generated">
            <a:extLst>
              <a:ext uri="{FF2B5EF4-FFF2-40B4-BE49-F238E27FC236}">
                <a16:creationId xmlns:a16="http://schemas.microsoft.com/office/drawing/2014/main" id="{E33C4387-BD09-4368-85B6-0BE30B37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 b="34680"/>
          <a:stretch/>
        </p:blipFill>
        <p:spPr>
          <a:xfrm>
            <a:off x="0" y="995680"/>
            <a:ext cx="13004800" cy="7538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24BF9-2340-402F-994D-62D1666CF1BF}"/>
              </a:ext>
            </a:extLst>
          </p:cNvPr>
          <p:cNvSpPr/>
          <p:nvPr/>
        </p:nvSpPr>
        <p:spPr>
          <a:xfrm>
            <a:off x="762782" y="1219201"/>
            <a:ext cx="11479237" cy="114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Mark your calendars for the Second Annual</a:t>
            </a:r>
          </a:p>
          <a:p>
            <a:pPr algn="ctr" defTabSz="975390"/>
            <a:r>
              <a:rPr lang="en-US" sz="3413" b="1" kern="1200" dirty="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SCPA Haunted School!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9E9CED-2072-08EE-2A27-9BE3172AC7F6}"/>
              </a:ext>
            </a:extLst>
          </p:cNvPr>
          <p:cNvSpPr txBox="1"/>
          <p:nvPr/>
        </p:nvSpPr>
        <p:spPr>
          <a:xfrm>
            <a:off x="7999830" y="3519949"/>
            <a:ext cx="5248167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84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Save the Date!</a:t>
            </a:r>
          </a:p>
          <a:p>
            <a:pPr algn="ctr" defTabSz="975390"/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Saturday, </a:t>
            </a:r>
          </a:p>
          <a:p>
            <a:pPr algn="ctr" defTabSz="975390"/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October 26</a:t>
            </a:r>
            <a:r>
              <a:rPr lang="en-US" sz="3840" b="1" kern="1200" baseline="300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algn="ctr" defTabSz="975390"/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6 pm – 9 pm!</a:t>
            </a:r>
            <a:endParaRPr lang="en-US" sz="2987" b="1" kern="1200" dirty="0">
              <a:solidFill>
                <a:srgbClr val="FFC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15420-74D2-4E8C-81D2-49036E99597F}"/>
              </a:ext>
            </a:extLst>
          </p:cNvPr>
          <p:cNvSpPr txBox="1"/>
          <p:nvPr/>
        </p:nvSpPr>
        <p:spPr>
          <a:xfrm>
            <a:off x="101671" y="3899919"/>
            <a:ext cx="4009689" cy="239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Sign up for individual scare actors </a:t>
            </a: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&amp; </a:t>
            </a: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volunteers will come out early October!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3779F-C358-3A0E-BBF6-A5CF7B12C32E}"/>
              </a:ext>
            </a:extLst>
          </p:cNvPr>
          <p:cNvSpPr txBox="1"/>
          <p:nvPr/>
        </p:nvSpPr>
        <p:spPr>
          <a:xfrm>
            <a:off x="1194132" y="7133878"/>
            <a:ext cx="1055576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840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Prep &amp; Planning meeting </a:t>
            </a:r>
          </a:p>
          <a:p>
            <a:pPr algn="ctr" defTabSz="975390"/>
            <a:r>
              <a:rPr lang="en-US" sz="3840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Tuesdays, October 8</a:t>
            </a:r>
            <a:r>
              <a:rPr lang="en-US" sz="3840" kern="1200" baseline="300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3840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 6 pm – SCPA Cafeteria</a:t>
            </a:r>
          </a:p>
        </p:txBody>
      </p:sp>
    </p:spTree>
    <p:extLst>
      <p:ext uri="{BB962C8B-B14F-4D97-AF65-F5344CB8AC3E}">
        <p14:creationId xmlns:p14="http://schemas.microsoft.com/office/powerpoint/2010/main" val="3808879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CEFFD-FF70-9E98-1E18-9089415C4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D2913-9ACD-74FF-76D8-BCBC66F26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908B7-AB6A-5612-F34C-E39EDDAA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0" y="0"/>
            <a:ext cx="73913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5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CA237C-31DB-C125-0166-8B702A6D2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B7667-B27B-F99F-E088-DB61453A3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7" r="-1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44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542E195-0200-77B9-470A-9E6C28EEF9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15556-03C1-B8AC-E1D3-B2EC20FA7A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E56368-344C-6501-59F5-937D6D8D6B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82B8D7-7E6F-101D-7581-30EAD6440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084C5-A46A-CBED-7666-1389484C7E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30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9E5B71-B27E-571A-86AD-D2C3F9D2F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8" cy="98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17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3004798" cy="6068906"/>
            <a:chOff x="7467600" y="0"/>
            <a:chExt cx="47244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6068906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EFB149-08DC-CA38-DC8B-AC10AE567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42" r="1" b="1"/>
          <a:stretch/>
        </p:blipFill>
        <p:spPr>
          <a:xfrm>
            <a:off x="487680" y="650240"/>
            <a:ext cx="12029438" cy="845311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547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"/>
          <p:cNvSpPr txBox="1">
            <a:spLocks noGrp="1"/>
          </p:cNvSpPr>
          <p:nvPr>
            <p:ph type="title"/>
          </p:nvPr>
        </p:nvSpPr>
        <p:spPr>
          <a:xfrm>
            <a:off x="-281008" y="1016971"/>
            <a:ext cx="13566720" cy="1428480"/>
          </a:xfrm>
          <a:prstGeom prst="rect">
            <a:avLst/>
          </a:prstGeom>
          <a:noFill/>
          <a:ln>
            <a:noFill/>
          </a:ln>
          <a:effectLst>
            <a:outerShdw blurRad="57150" dist="19050" dir="43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200000"/>
              </a:lnSpc>
              <a:buClr>
                <a:srgbClr val="FF6600"/>
              </a:buClr>
              <a:buSzPts val="4000"/>
            </a:pPr>
            <a:r>
              <a:rPr lang="en-US" sz="384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Interested in joining National Art Honors Society?</a:t>
            </a:r>
            <a:endParaRPr sz="8107"/>
          </a:p>
        </p:txBody>
      </p:sp>
      <p:sp>
        <p:nvSpPr>
          <p:cNvPr id="455" name="Google Shape;455;p1"/>
          <p:cNvSpPr txBox="1">
            <a:spLocks noGrp="1"/>
          </p:cNvSpPr>
          <p:nvPr>
            <p:ph type="subTitle" idx="1"/>
          </p:nvPr>
        </p:nvSpPr>
        <p:spPr>
          <a:xfrm>
            <a:off x="769991" y="2499934"/>
            <a:ext cx="941088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2987">
                <a:solidFill>
                  <a:srgbClr val="947B9D"/>
                </a:solidFill>
                <a:latin typeface="Arial"/>
                <a:ea typeface="Arial"/>
                <a:cs typeface="Arial"/>
                <a:sym typeface="Arial"/>
              </a:rPr>
              <a:t>Requirements:</a:t>
            </a:r>
            <a:endParaRPr sz="2987"/>
          </a:p>
        </p:txBody>
      </p:sp>
      <p:sp>
        <p:nvSpPr>
          <p:cNvPr id="456" name="Google Shape;456;p1"/>
          <p:cNvSpPr txBox="1"/>
          <p:nvPr/>
        </p:nvSpPr>
        <p:spPr>
          <a:xfrm>
            <a:off x="734525" y="4366405"/>
            <a:ext cx="1241120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87695" indent="-480922" defTabSz="975390">
              <a:lnSpc>
                <a:spcPct val="90000"/>
              </a:lnSpc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Overall GPA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Art GPA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participate in 10 art volunteer hours/year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High School Standing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have completed at least 2 High School </a:t>
            </a:r>
            <a:endParaRPr sz="2880" b="1"/>
          </a:p>
          <a:p>
            <a:pPr marL="487695" defTabSz="975390">
              <a:lnSpc>
                <a:spcPct val="90000"/>
              </a:lnSpc>
              <a:spcBef>
                <a:spcPts val="1280"/>
              </a:spcBef>
              <a:buClr>
                <a:srgbClr val="000000"/>
              </a:buClr>
            </a:pPr>
            <a:r>
              <a:rPr lang="en-US" sz="2880" b="1"/>
              <a:t>Level Art Classes</a:t>
            </a:r>
            <a:endParaRPr sz="2880" b="1"/>
          </a:p>
        </p:txBody>
      </p:sp>
      <p:sp>
        <p:nvSpPr>
          <p:cNvPr id="457" name="Google Shape;457;p1"/>
          <p:cNvSpPr txBox="1"/>
          <p:nvPr/>
        </p:nvSpPr>
        <p:spPr>
          <a:xfrm>
            <a:off x="770002" y="6994347"/>
            <a:ext cx="7171840" cy="98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 defTabSz="975390">
              <a:buClr>
                <a:srgbClr val="000000"/>
              </a:buClr>
            </a:pPr>
            <a:r>
              <a:rPr lang="en-US" sz="1920" b="1">
                <a:solidFill>
                  <a:srgbClr val="FF6600"/>
                </a:solidFill>
              </a:rPr>
              <a:t>Interested? Questions? Need an application?</a:t>
            </a:r>
            <a:endParaRPr sz="1493">
              <a:solidFill>
                <a:srgbClr val="FF6600"/>
              </a:solidFill>
            </a:endParaRPr>
          </a:p>
          <a:p>
            <a:pPr defTabSz="975390">
              <a:buClr>
                <a:srgbClr val="000000"/>
              </a:buClr>
            </a:pPr>
            <a:r>
              <a:rPr lang="en-US" sz="1920" b="1"/>
              <a:t>Email:</a:t>
            </a:r>
            <a:r>
              <a:rPr lang="en-US" sz="1920" b="1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Douglas.Jennifer@somersetcollegeprep.org</a:t>
            </a:r>
            <a:endParaRPr sz="1920" b="1"/>
          </a:p>
          <a:p>
            <a:pPr defTabSz="975390">
              <a:buClr>
                <a:srgbClr val="000000"/>
              </a:buClr>
            </a:pPr>
            <a:r>
              <a:rPr lang="en-US" sz="1920" b="1"/>
              <a:t>Go to Room 267C</a:t>
            </a:r>
            <a:endParaRPr sz="192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2207-89A8-4C94-9C0C-D40AD7058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783991"/>
            <a:ext cx="9753600" cy="1319805"/>
          </a:xfrm>
        </p:spPr>
        <p:txBody>
          <a:bodyPr/>
          <a:lstStyle/>
          <a:p>
            <a:r>
              <a:rPr lang="en-US" dirty="0"/>
              <a:t>Win the Test!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5619" y="6858186"/>
            <a:ext cx="9753600" cy="1111424"/>
          </a:xfrm>
        </p:spPr>
        <p:txBody>
          <a:bodyPr/>
          <a:lstStyle/>
          <a:p>
            <a:r>
              <a:rPr lang="en-US" dirty="0"/>
              <a:t>Test Taking Strategies to beat the test writers at their own game!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8F479-BAF1-6BBC-8B3E-E678AC9351C7}"/>
              </a:ext>
            </a:extLst>
          </p:cNvPr>
          <p:cNvSpPr txBox="1"/>
          <p:nvPr/>
        </p:nvSpPr>
        <p:spPr>
          <a:xfrm>
            <a:off x="1412905" y="5530836"/>
            <a:ext cx="10419033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b="1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Tuesdays </a:t>
            </a:r>
            <a:r>
              <a:rPr lang="en-US" sz="2987" b="1" u="sng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After School </a:t>
            </a:r>
            <a:r>
              <a:rPr lang="en-US" sz="2987" b="1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- ONLY</a:t>
            </a:r>
            <a:endParaRPr lang="en-US" sz="1920" b="1" kern="1200" dirty="0">
              <a:solidFill>
                <a:srgbClr val="FF0000"/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1920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Sessions Begin Tuesday, October 1</a:t>
            </a:r>
            <a:r>
              <a:rPr lang="en-US" sz="1920" kern="1200" baseline="300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st</a:t>
            </a:r>
            <a:r>
              <a:rPr lang="en-US" sz="1920" kern="120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. </a:t>
            </a:r>
            <a:endParaRPr lang="en-US" sz="1920" kern="1200" dirty="0">
              <a:solidFill>
                <a:srgbClr val="E7E6E6"/>
              </a:solidFill>
              <a:latin typeface="Lucida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0EF3A-2D01-CF23-1AC7-BECE54C1A78F}"/>
              </a:ext>
            </a:extLst>
          </p:cNvPr>
          <p:cNvSpPr txBox="1"/>
          <p:nvPr/>
        </p:nvSpPr>
        <p:spPr>
          <a:xfrm>
            <a:off x="319043" y="3685299"/>
            <a:ext cx="12606755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560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Strategies applicable for any standardized test </a:t>
            </a:r>
          </a:p>
          <a:p>
            <a:pPr algn="ctr" defTabSz="975390"/>
            <a:r>
              <a:rPr lang="en-US" sz="2560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including PSAT, SAT, BEST, FAST, etc.!</a:t>
            </a:r>
          </a:p>
          <a:p>
            <a:pPr algn="ctr" defTabSz="975390"/>
            <a:endParaRPr lang="en-US" sz="2560" kern="1200" dirty="0">
              <a:solidFill>
                <a:srgbClr val="FFC000">
                  <a:lumMod val="40000"/>
                  <a:lumOff val="60000"/>
                </a:srgbClr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2133" i="1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Especially great for students who may experience test anxiety!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 sz="6700"/>
              <a:t>School Clubs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38" y="2385597"/>
            <a:ext cx="11577523" cy="26009"/>
          </a:xfrm>
          <a:custGeom>
            <a:avLst/>
            <a:gdLst>
              <a:gd name="connsiteX0" fmla="*/ 0 w 11577523"/>
              <a:gd name="connsiteY0" fmla="*/ 0 h 26009"/>
              <a:gd name="connsiteX1" fmla="*/ 333705 w 11577523"/>
              <a:gd name="connsiteY1" fmla="*/ 0 h 26009"/>
              <a:gd name="connsiteX2" fmla="*/ 1130511 w 11577523"/>
              <a:gd name="connsiteY2" fmla="*/ 0 h 26009"/>
              <a:gd name="connsiteX3" fmla="*/ 1464216 w 11577523"/>
              <a:gd name="connsiteY3" fmla="*/ 0 h 26009"/>
              <a:gd name="connsiteX4" fmla="*/ 1797921 w 11577523"/>
              <a:gd name="connsiteY4" fmla="*/ 0 h 26009"/>
              <a:gd name="connsiteX5" fmla="*/ 2710502 w 11577523"/>
              <a:gd name="connsiteY5" fmla="*/ 0 h 26009"/>
              <a:gd name="connsiteX6" fmla="*/ 3391533 w 11577523"/>
              <a:gd name="connsiteY6" fmla="*/ 0 h 26009"/>
              <a:gd name="connsiteX7" fmla="*/ 3725238 w 11577523"/>
              <a:gd name="connsiteY7" fmla="*/ 0 h 26009"/>
              <a:gd name="connsiteX8" fmla="*/ 4406269 w 11577523"/>
              <a:gd name="connsiteY8" fmla="*/ 0 h 26009"/>
              <a:gd name="connsiteX9" fmla="*/ 5318850 w 11577523"/>
              <a:gd name="connsiteY9" fmla="*/ 0 h 26009"/>
              <a:gd name="connsiteX10" fmla="*/ 5884106 w 11577523"/>
              <a:gd name="connsiteY10" fmla="*/ 0 h 26009"/>
              <a:gd name="connsiteX11" fmla="*/ 6449361 w 11577523"/>
              <a:gd name="connsiteY11" fmla="*/ 0 h 26009"/>
              <a:gd name="connsiteX12" fmla="*/ 7130392 w 11577523"/>
              <a:gd name="connsiteY12" fmla="*/ 0 h 26009"/>
              <a:gd name="connsiteX13" fmla="*/ 7927198 w 11577523"/>
              <a:gd name="connsiteY13" fmla="*/ 0 h 26009"/>
              <a:gd name="connsiteX14" fmla="*/ 8724004 w 11577523"/>
              <a:gd name="connsiteY14" fmla="*/ 0 h 26009"/>
              <a:gd name="connsiteX15" fmla="*/ 9520810 w 11577523"/>
              <a:gd name="connsiteY15" fmla="*/ 0 h 26009"/>
              <a:gd name="connsiteX16" fmla="*/ 10433391 w 11577523"/>
              <a:gd name="connsiteY16" fmla="*/ 0 h 26009"/>
              <a:gd name="connsiteX17" fmla="*/ 11577523 w 11577523"/>
              <a:gd name="connsiteY17" fmla="*/ 0 h 26009"/>
              <a:gd name="connsiteX18" fmla="*/ 11577523 w 11577523"/>
              <a:gd name="connsiteY18" fmla="*/ 26009 h 26009"/>
              <a:gd name="connsiteX19" fmla="*/ 10780717 w 11577523"/>
              <a:gd name="connsiteY19" fmla="*/ 26009 h 26009"/>
              <a:gd name="connsiteX20" fmla="*/ 10447012 w 11577523"/>
              <a:gd name="connsiteY20" fmla="*/ 26009 h 26009"/>
              <a:gd name="connsiteX21" fmla="*/ 9765981 w 11577523"/>
              <a:gd name="connsiteY21" fmla="*/ 26009 h 26009"/>
              <a:gd name="connsiteX22" fmla="*/ 9200726 w 11577523"/>
              <a:gd name="connsiteY22" fmla="*/ 26009 h 26009"/>
              <a:gd name="connsiteX23" fmla="*/ 8635470 w 11577523"/>
              <a:gd name="connsiteY23" fmla="*/ 26009 h 26009"/>
              <a:gd name="connsiteX24" fmla="*/ 8070215 w 11577523"/>
              <a:gd name="connsiteY24" fmla="*/ 26009 h 26009"/>
              <a:gd name="connsiteX25" fmla="*/ 7504959 w 11577523"/>
              <a:gd name="connsiteY25" fmla="*/ 26009 h 26009"/>
              <a:gd name="connsiteX26" fmla="*/ 6708153 w 11577523"/>
              <a:gd name="connsiteY26" fmla="*/ 26009 h 26009"/>
              <a:gd name="connsiteX27" fmla="*/ 6027122 w 11577523"/>
              <a:gd name="connsiteY27" fmla="*/ 26009 h 26009"/>
              <a:gd name="connsiteX28" fmla="*/ 5693417 w 11577523"/>
              <a:gd name="connsiteY28" fmla="*/ 26009 h 26009"/>
              <a:gd name="connsiteX29" fmla="*/ 5128162 w 11577523"/>
              <a:gd name="connsiteY29" fmla="*/ 26009 h 26009"/>
              <a:gd name="connsiteX30" fmla="*/ 4331356 w 11577523"/>
              <a:gd name="connsiteY30" fmla="*/ 26009 h 26009"/>
              <a:gd name="connsiteX31" fmla="*/ 3881875 w 11577523"/>
              <a:gd name="connsiteY31" fmla="*/ 26009 h 26009"/>
              <a:gd name="connsiteX32" fmla="*/ 2969294 w 11577523"/>
              <a:gd name="connsiteY32" fmla="*/ 26009 h 26009"/>
              <a:gd name="connsiteX33" fmla="*/ 2056713 w 11577523"/>
              <a:gd name="connsiteY33" fmla="*/ 26009 h 26009"/>
              <a:gd name="connsiteX34" fmla="*/ 1375682 w 11577523"/>
              <a:gd name="connsiteY34" fmla="*/ 26009 h 26009"/>
              <a:gd name="connsiteX35" fmla="*/ 0 w 11577523"/>
              <a:gd name="connsiteY35" fmla="*/ 26009 h 26009"/>
              <a:gd name="connsiteX36" fmla="*/ 0 w 11577523"/>
              <a:gd name="connsiteY3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577523" h="26009" fill="none" extrusionOk="0">
                <a:moveTo>
                  <a:pt x="0" y="0"/>
                </a:moveTo>
                <a:cubicBezTo>
                  <a:pt x="117045" y="13900"/>
                  <a:pt x="227601" y="5827"/>
                  <a:pt x="333705" y="0"/>
                </a:cubicBezTo>
                <a:cubicBezTo>
                  <a:pt x="439810" y="-5827"/>
                  <a:pt x="759341" y="37854"/>
                  <a:pt x="1130511" y="0"/>
                </a:cubicBezTo>
                <a:cubicBezTo>
                  <a:pt x="1501681" y="-37854"/>
                  <a:pt x="1306825" y="9077"/>
                  <a:pt x="1464216" y="0"/>
                </a:cubicBezTo>
                <a:cubicBezTo>
                  <a:pt x="1621608" y="-9077"/>
                  <a:pt x="1705762" y="2643"/>
                  <a:pt x="1797921" y="0"/>
                </a:cubicBezTo>
                <a:cubicBezTo>
                  <a:pt x="1890081" y="-2643"/>
                  <a:pt x="2363138" y="42038"/>
                  <a:pt x="2710502" y="0"/>
                </a:cubicBezTo>
                <a:cubicBezTo>
                  <a:pt x="3057866" y="-42038"/>
                  <a:pt x="3061197" y="-17842"/>
                  <a:pt x="3391533" y="0"/>
                </a:cubicBezTo>
                <a:cubicBezTo>
                  <a:pt x="3721869" y="17842"/>
                  <a:pt x="3648611" y="-3727"/>
                  <a:pt x="3725238" y="0"/>
                </a:cubicBezTo>
                <a:cubicBezTo>
                  <a:pt x="3801865" y="3727"/>
                  <a:pt x="4191790" y="-1405"/>
                  <a:pt x="4406269" y="0"/>
                </a:cubicBezTo>
                <a:cubicBezTo>
                  <a:pt x="4620748" y="1405"/>
                  <a:pt x="5076379" y="37870"/>
                  <a:pt x="5318850" y="0"/>
                </a:cubicBezTo>
                <a:cubicBezTo>
                  <a:pt x="5561321" y="-37870"/>
                  <a:pt x="5733710" y="27272"/>
                  <a:pt x="5884106" y="0"/>
                </a:cubicBezTo>
                <a:cubicBezTo>
                  <a:pt x="6034502" y="-27272"/>
                  <a:pt x="6298088" y="-22813"/>
                  <a:pt x="6449361" y="0"/>
                </a:cubicBezTo>
                <a:cubicBezTo>
                  <a:pt x="6600634" y="22813"/>
                  <a:pt x="6966869" y="-4785"/>
                  <a:pt x="7130392" y="0"/>
                </a:cubicBezTo>
                <a:cubicBezTo>
                  <a:pt x="7293915" y="4785"/>
                  <a:pt x="7660968" y="5831"/>
                  <a:pt x="7927198" y="0"/>
                </a:cubicBezTo>
                <a:cubicBezTo>
                  <a:pt x="8193428" y="-5831"/>
                  <a:pt x="8485021" y="-20132"/>
                  <a:pt x="8724004" y="0"/>
                </a:cubicBezTo>
                <a:cubicBezTo>
                  <a:pt x="8962987" y="20132"/>
                  <a:pt x="9303587" y="-19578"/>
                  <a:pt x="9520810" y="0"/>
                </a:cubicBezTo>
                <a:cubicBezTo>
                  <a:pt x="9738033" y="19578"/>
                  <a:pt x="9984240" y="34820"/>
                  <a:pt x="10433391" y="0"/>
                </a:cubicBezTo>
                <a:cubicBezTo>
                  <a:pt x="10882542" y="-34820"/>
                  <a:pt x="11047910" y="32214"/>
                  <a:pt x="11577523" y="0"/>
                </a:cubicBezTo>
                <a:cubicBezTo>
                  <a:pt x="11576836" y="7694"/>
                  <a:pt x="11577896" y="14512"/>
                  <a:pt x="11577523" y="26009"/>
                </a:cubicBezTo>
                <a:cubicBezTo>
                  <a:pt x="11388971" y="58936"/>
                  <a:pt x="11149584" y="-7156"/>
                  <a:pt x="10780717" y="26009"/>
                </a:cubicBezTo>
                <a:cubicBezTo>
                  <a:pt x="10411850" y="59174"/>
                  <a:pt x="10593245" y="41940"/>
                  <a:pt x="10447012" y="26009"/>
                </a:cubicBezTo>
                <a:cubicBezTo>
                  <a:pt x="10300779" y="10078"/>
                  <a:pt x="9919390" y="21465"/>
                  <a:pt x="9765981" y="26009"/>
                </a:cubicBezTo>
                <a:cubicBezTo>
                  <a:pt x="9612572" y="30553"/>
                  <a:pt x="9451112" y="52791"/>
                  <a:pt x="9200726" y="26009"/>
                </a:cubicBezTo>
                <a:cubicBezTo>
                  <a:pt x="8950340" y="-773"/>
                  <a:pt x="8761293" y="52964"/>
                  <a:pt x="8635470" y="26009"/>
                </a:cubicBezTo>
                <a:cubicBezTo>
                  <a:pt x="8509647" y="-946"/>
                  <a:pt x="8233316" y="43170"/>
                  <a:pt x="8070215" y="26009"/>
                </a:cubicBezTo>
                <a:cubicBezTo>
                  <a:pt x="7907115" y="8848"/>
                  <a:pt x="7632989" y="44685"/>
                  <a:pt x="7504959" y="26009"/>
                </a:cubicBezTo>
                <a:cubicBezTo>
                  <a:pt x="7376929" y="7333"/>
                  <a:pt x="6956951" y="-1614"/>
                  <a:pt x="6708153" y="26009"/>
                </a:cubicBezTo>
                <a:cubicBezTo>
                  <a:pt x="6459355" y="53632"/>
                  <a:pt x="6226104" y="50780"/>
                  <a:pt x="6027122" y="26009"/>
                </a:cubicBezTo>
                <a:cubicBezTo>
                  <a:pt x="5828140" y="1238"/>
                  <a:pt x="5815880" y="13267"/>
                  <a:pt x="5693417" y="26009"/>
                </a:cubicBezTo>
                <a:cubicBezTo>
                  <a:pt x="5570955" y="38751"/>
                  <a:pt x="5391636" y="35133"/>
                  <a:pt x="5128162" y="26009"/>
                </a:cubicBezTo>
                <a:cubicBezTo>
                  <a:pt x="4864689" y="16885"/>
                  <a:pt x="4596693" y="7027"/>
                  <a:pt x="4331356" y="26009"/>
                </a:cubicBezTo>
                <a:cubicBezTo>
                  <a:pt x="4066019" y="44991"/>
                  <a:pt x="4029455" y="40920"/>
                  <a:pt x="3881875" y="26009"/>
                </a:cubicBezTo>
                <a:cubicBezTo>
                  <a:pt x="3734295" y="11098"/>
                  <a:pt x="3400222" y="46204"/>
                  <a:pt x="2969294" y="26009"/>
                </a:cubicBezTo>
                <a:cubicBezTo>
                  <a:pt x="2538366" y="5814"/>
                  <a:pt x="2294681" y="71298"/>
                  <a:pt x="2056713" y="26009"/>
                </a:cubicBezTo>
                <a:cubicBezTo>
                  <a:pt x="1818745" y="-19280"/>
                  <a:pt x="1587318" y="55711"/>
                  <a:pt x="1375682" y="26009"/>
                </a:cubicBezTo>
                <a:cubicBezTo>
                  <a:pt x="1164046" y="-3693"/>
                  <a:pt x="512413" y="-4759"/>
                  <a:pt x="0" y="26009"/>
                </a:cubicBezTo>
                <a:cubicBezTo>
                  <a:pt x="879" y="19220"/>
                  <a:pt x="843" y="8873"/>
                  <a:pt x="0" y="0"/>
                </a:cubicBezTo>
                <a:close/>
              </a:path>
              <a:path w="11577523" h="26009" stroke="0" extrusionOk="0">
                <a:moveTo>
                  <a:pt x="0" y="0"/>
                </a:moveTo>
                <a:cubicBezTo>
                  <a:pt x="277822" y="18177"/>
                  <a:pt x="347695" y="23962"/>
                  <a:pt x="565256" y="0"/>
                </a:cubicBezTo>
                <a:cubicBezTo>
                  <a:pt x="782817" y="-23962"/>
                  <a:pt x="798802" y="11742"/>
                  <a:pt x="898961" y="0"/>
                </a:cubicBezTo>
                <a:cubicBezTo>
                  <a:pt x="999121" y="-11742"/>
                  <a:pt x="1392949" y="22214"/>
                  <a:pt x="1811542" y="0"/>
                </a:cubicBezTo>
                <a:cubicBezTo>
                  <a:pt x="2230135" y="-22214"/>
                  <a:pt x="2134056" y="-21769"/>
                  <a:pt x="2376797" y="0"/>
                </a:cubicBezTo>
                <a:cubicBezTo>
                  <a:pt x="2619539" y="21769"/>
                  <a:pt x="2669856" y="-14026"/>
                  <a:pt x="2942053" y="0"/>
                </a:cubicBezTo>
                <a:cubicBezTo>
                  <a:pt x="3214250" y="14026"/>
                  <a:pt x="3473729" y="40972"/>
                  <a:pt x="3854634" y="0"/>
                </a:cubicBezTo>
                <a:cubicBezTo>
                  <a:pt x="4235539" y="-40972"/>
                  <a:pt x="4173410" y="-3519"/>
                  <a:pt x="4304114" y="0"/>
                </a:cubicBezTo>
                <a:cubicBezTo>
                  <a:pt x="4434818" y="3519"/>
                  <a:pt x="5010963" y="-744"/>
                  <a:pt x="5216696" y="0"/>
                </a:cubicBezTo>
                <a:cubicBezTo>
                  <a:pt x="5422429" y="744"/>
                  <a:pt x="5728215" y="33264"/>
                  <a:pt x="6129277" y="0"/>
                </a:cubicBezTo>
                <a:cubicBezTo>
                  <a:pt x="6530339" y="-33264"/>
                  <a:pt x="6659332" y="22517"/>
                  <a:pt x="6810308" y="0"/>
                </a:cubicBezTo>
                <a:cubicBezTo>
                  <a:pt x="6961284" y="-22517"/>
                  <a:pt x="7348312" y="-4563"/>
                  <a:pt x="7722889" y="0"/>
                </a:cubicBezTo>
                <a:cubicBezTo>
                  <a:pt x="8097466" y="4563"/>
                  <a:pt x="8081735" y="-19595"/>
                  <a:pt x="8288144" y="0"/>
                </a:cubicBezTo>
                <a:cubicBezTo>
                  <a:pt x="8494553" y="19595"/>
                  <a:pt x="8627569" y="-13730"/>
                  <a:pt x="8853400" y="0"/>
                </a:cubicBezTo>
                <a:cubicBezTo>
                  <a:pt x="9079231" y="13730"/>
                  <a:pt x="9351037" y="-39253"/>
                  <a:pt x="9650206" y="0"/>
                </a:cubicBezTo>
                <a:cubicBezTo>
                  <a:pt x="9949375" y="39253"/>
                  <a:pt x="9978673" y="-21361"/>
                  <a:pt x="10215461" y="0"/>
                </a:cubicBezTo>
                <a:cubicBezTo>
                  <a:pt x="10452250" y="21361"/>
                  <a:pt x="11184086" y="-67383"/>
                  <a:pt x="11577523" y="0"/>
                </a:cubicBezTo>
                <a:cubicBezTo>
                  <a:pt x="11576319" y="7126"/>
                  <a:pt x="11577166" y="14830"/>
                  <a:pt x="11577523" y="26009"/>
                </a:cubicBezTo>
                <a:cubicBezTo>
                  <a:pt x="11269416" y="10670"/>
                  <a:pt x="10940202" y="54180"/>
                  <a:pt x="10780717" y="26009"/>
                </a:cubicBezTo>
                <a:cubicBezTo>
                  <a:pt x="10621232" y="-2162"/>
                  <a:pt x="10523509" y="13178"/>
                  <a:pt x="10447012" y="26009"/>
                </a:cubicBezTo>
                <a:cubicBezTo>
                  <a:pt x="10370516" y="38840"/>
                  <a:pt x="10127363" y="16772"/>
                  <a:pt x="9997532" y="26009"/>
                </a:cubicBezTo>
                <a:cubicBezTo>
                  <a:pt x="9867701" y="35246"/>
                  <a:pt x="9488635" y="-16578"/>
                  <a:pt x="9084950" y="26009"/>
                </a:cubicBezTo>
                <a:cubicBezTo>
                  <a:pt x="8681265" y="68596"/>
                  <a:pt x="8734993" y="24755"/>
                  <a:pt x="8403920" y="26009"/>
                </a:cubicBezTo>
                <a:cubicBezTo>
                  <a:pt x="8072847" y="27264"/>
                  <a:pt x="8151436" y="17108"/>
                  <a:pt x="7954439" y="26009"/>
                </a:cubicBezTo>
                <a:cubicBezTo>
                  <a:pt x="7757442" y="34910"/>
                  <a:pt x="7417720" y="53012"/>
                  <a:pt x="7273409" y="26009"/>
                </a:cubicBezTo>
                <a:cubicBezTo>
                  <a:pt x="7129098" y="-994"/>
                  <a:pt x="7065563" y="15488"/>
                  <a:pt x="6939703" y="26009"/>
                </a:cubicBezTo>
                <a:cubicBezTo>
                  <a:pt x="6813843" y="36530"/>
                  <a:pt x="6746587" y="38620"/>
                  <a:pt x="6605998" y="26009"/>
                </a:cubicBezTo>
                <a:cubicBezTo>
                  <a:pt x="6465410" y="13398"/>
                  <a:pt x="6072896" y="55941"/>
                  <a:pt x="5924968" y="26009"/>
                </a:cubicBezTo>
                <a:cubicBezTo>
                  <a:pt x="5777040" y="-3923"/>
                  <a:pt x="5578817" y="10369"/>
                  <a:pt x="5475487" y="26009"/>
                </a:cubicBezTo>
                <a:cubicBezTo>
                  <a:pt x="5372157" y="41649"/>
                  <a:pt x="5067768" y="13946"/>
                  <a:pt x="4678681" y="26009"/>
                </a:cubicBezTo>
                <a:cubicBezTo>
                  <a:pt x="4289594" y="38072"/>
                  <a:pt x="4375575" y="9451"/>
                  <a:pt x="4229201" y="26009"/>
                </a:cubicBezTo>
                <a:cubicBezTo>
                  <a:pt x="4082827" y="42567"/>
                  <a:pt x="3663564" y="62050"/>
                  <a:pt x="3432395" y="26009"/>
                </a:cubicBezTo>
                <a:cubicBezTo>
                  <a:pt x="3201226" y="-10032"/>
                  <a:pt x="3244034" y="21047"/>
                  <a:pt x="3098690" y="26009"/>
                </a:cubicBezTo>
                <a:cubicBezTo>
                  <a:pt x="2953346" y="30971"/>
                  <a:pt x="2599979" y="-11819"/>
                  <a:pt x="2301884" y="26009"/>
                </a:cubicBezTo>
                <a:cubicBezTo>
                  <a:pt x="2003789" y="63837"/>
                  <a:pt x="2046425" y="9517"/>
                  <a:pt x="1852404" y="26009"/>
                </a:cubicBezTo>
                <a:cubicBezTo>
                  <a:pt x="1658383" y="42501"/>
                  <a:pt x="1669653" y="33829"/>
                  <a:pt x="1518699" y="26009"/>
                </a:cubicBezTo>
                <a:cubicBezTo>
                  <a:pt x="1367746" y="18189"/>
                  <a:pt x="1252075" y="36252"/>
                  <a:pt x="1069218" y="26009"/>
                </a:cubicBezTo>
                <a:cubicBezTo>
                  <a:pt x="886361" y="15766"/>
                  <a:pt x="511616" y="-13980"/>
                  <a:pt x="0" y="26009"/>
                </a:cubicBezTo>
                <a:cubicBezTo>
                  <a:pt x="37" y="15460"/>
                  <a:pt x="630" y="66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2"/>
            <a:ext cx="11216640" cy="6047232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/>
              <a:t>Chorus- Highschool: Afterschool 4-5:30 Mondays in 268C</a:t>
            </a:r>
          </a:p>
          <a:p>
            <a:r>
              <a:rPr lang="en-US" sz="2300" dirty="0"/>
              <a:t>D&amp;D Club- Mondays, afterschool, in 175C, from 3:50-5:15</a:t>
            </a:r>
          </a:p>
          <a:p>
            <a:r>
              <a:rPr lang="en-US" sz="2300" dirty="0"/>
              <a:t>Movie Club- Mondays, at lunch in 234A</a:t>
            </a:r>
          </a:p>
          <a:p>
            <a:r>
              <a:rPr lang="en-US" sz="2300" dirty="0"/>
              <a:t>Boxing Club- Outside on the turf afterschool, on Mondays, Wednesdays, and Fridays</a:t>
            </a:r>
          </a:p>
          <a:p>
            <a:r>
              <a:rPr lang="en-US" sz="2300" dirty="0"/>
              <a:t>Florida Future Educators of America (FFEA)- Tuesdays at lunch in 164C</a:t>
            </a:r>
          </a:p>
          <a:p>
            <a:r>
              <a:rPr lang="en-US" sz="2300" dirty="0"/>
              <a:t>Artists for a Cause- Tuesdays at lunch in 268C and 2</a:t>
            </a:r>
            <a:r>
              <a:rPr lang="en-US" sz="2300" baseline="30000" dirty="0"/>
              <a:t>nd</a:t>
            </a:r>
            <a:r>
              <a:rPr lang="en-US" sz="2300" dirty="0"/>
              <a:t> Wednesday of the month, afterschool in 268C</a:t>
            </a:r>
          </a:p>
          <a:p>
            <a:r>
              <a:rPr lang="en-US" sz="2300" dirty="0"/>
              <a:t>Poetry Club- Tuesdays, afterschool, in 223A</a:t>
            </a:r>
          </a:p>
          <a:p>
            <a:r>
              <a:rPr lang="en-US" sz="2300" dirty="0"/>
              <a:t>Girls and Boys Soccer Club- Tuesdays and Thursdays, after school on the turf from 4-5:15pm</a:t>
            </a:r>
          </a:p>
          <a:p>
            <a:r>
              <a:rPr lang="en-US" sz="2300" dirty="0"/>
              <a:t>English as a 2</a:t>
            </a:r>
            <a:r>
              <a:rPr lang="en-US" sz="2300" baseline="30000" dirty="0"/>
              <a:t>nd</a:t>
            </a:r>
            <a:r>
              <a:rPr lang="en-US" sz="2300" dirty="0"/>
              <a:t> Language Tutoring- Tuesdays, during  lunch and afterschool, in 124A from 4-5pm</a:t>
            </a:r>
          </a:p>
          <a:p>
            <a:r>
              <a:rPr lang="en-US" sz="2300" dirty="0"/>
              <a:t>Community Service Club- Wednesdays at lunch in 232A</a:t>
            </a:r>
          </a:p>
          <a:p>
            <a:r>
              <a:rPr lang="en-US" sz="2300" dirty="0"/>
              <a:t>Student Government Association (SGA) - Wednesdays, Afterschool in 226A</a:t>
            </a:r>
          </a:p>
          <a:p>
            <a:r>
              <a:rPr lang="en-US" sz="2300" dirty="0"/>
              <a:t>Chess Club- Thursdays at lunch in 234A</a:t>
            </a:r>
          </a:p>
          <a:p>
            <a:r>
              <a:rPr lang="en-US" sz="2300" dirty="0"/>
              <a:t>Chorus- Middle School: Afterschool 4-5:30 Thursdays in 265C</a:t>
            </a:r>
          </a:p>
          <a:p>
            <a:r>
              <a:rPr lang="en-US" sz="2300" dirty="0"/>
              <a:t>Spartans Against Destructive Decisions (S.A.D.D) – Thursdays at lunch in 129A</a:t>
            </a:r>
          </a:p>
          <a:p>
            <a:r>
              <a:rPr lang="en-US" sz="2300" dirty="0"/>
              <a:t>Science Olympiad- Fridays at lunch in 247B</a:t>
            </a:r>
          </a:p>
          <a:p>
            <a:r>
              <a:rPr lang="en-US" sz="2300" dirty="0"/>
              <a:t>First Priority- Friday, at lunch, in 263C</a:t>
            </a:r>
          </a:p>
          <a:p>
            <a:r>
              <a:rPr lang="en-US" sz="2300" dirty="0"/>
              <a:t>Music Club- Fridays at lunch in 241B</a:t>
            </a:r>
          </a:p>
          <a:p>
            <a:r>
              <a:rPr lang="en-US" sz="2300" dirty="0"/>
              <a:t>GSA- Fridays, at lunch, in 169C</a:t>
            </a:r>
          </a:p>
          <a:p>
            <a:r>
              <a:rPr lang="en-US" sz="2300" dirty="0"/>
              <a:t>Guitar Club- Fridays, afterschool from 4-5pm in 169C</a:t>
            </a:r>
          </a:p>
          <a:p>
            <a:endParaRPr lang="en-US" sz="2300" dirty="0"/>
          </a:p>
          <a:p>
            <a:endParaRPr lang="en-US" sz="2300" dirty="0"/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423853_Sports award photo album_AAS_v4" id="{A8ADD10C-C8A2-4081-B8FD-9CB8EE780F98}" vid="{8ADEED8E-CAF7-41D0-90AC-B0E57C310760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Custom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Custom" id="{37DB63F3-72C7-4A67-82CB-DE1EC68F0B1F}" vid="{1DDF8815-C24B-4878-AB18-C1C7DB7407AA}"/>
    </a:ext>
  </a:extLst>
</a:theme>
</file>

<file path=ppt/theme/theme1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Props1.xml><?xml version="1.0" encoding="utf-8"?>
<ds:datastoreItem xmlns:ds="http://schemas.openxmlformats.org/officeDocument/2006/customXml" ds:itemID="{CB9FF16E-4217-469D-AB35-C609D5DFECCF}">
  <ds:schemaRefs/>
</ds:datastoreItem>
</file>

<file path=customXml/itemProps2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09554E17-4043-457B-9EE5-1626036EB638}">
  <ds:schemaRefs/>
</ds:datastoreItem>
</file>

<file path=customXml/itemProps6.xml><?xml version="1.0" encoding="utf-8"?>
<ds:datastoreItem xmlns:ds="http://schemas.openxmlformats.org/officeDocument/2006/customXml" ds:itemID="{591DAF1B-085F-48A6-BE33-CE64B2B39C39}">
  <ds:schemaRefs/>
</ds:datastoreItem>
</file>

<file path=customXml/itemProps7.xml><?xml version="1.0" encoding="utf-8"?>
<ds:datastoreItem xmlns:ds="http://schemas.openxmlformats.org/officeDocument/2006/customXml" ds:itemID="{070033D2-FACC-475E-AF55-DB5C867795F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1676</Words>
  <Application>Microsoft Office PowerPoint</Application>
  <PresentationFormat>Custom</PresentationFormat>
  <Paragraphs>216</Paragraphs>
  <Slides>37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26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79" baseType="lpstr">
      <vt:lpstr>Arial</vt:lpstr>
      <vt:lpstr>Play</vt:lpstr>
      <vt:lpstr>Sagona Book</vt:lpstr>
      <vt:lpstr>Helvetica Neue</vt:lpstr>
      <vt:lpstr>Corbel</vt:lpstr>
      <vt:lpstr>Rockwell</vt:lpstr>
      <vt:lpstr>Georgia</vt:lpstr>
      <vt:lpstr>Calibri Light</vt:lpstr>
      <vt:lpstr>Bookman Old Style</vt:lpstr>
      <vt:lpstr>Times New Roman</vt:lpstr>
      <vt:lpstr>Franklin Gothic Heavy</vt:lpstr>
      <vt:lpstr>Aptos Display</vt:lpstr>
      <vt:lpstr>Lucida Sans</vt:lpstr>
      <vt:lpstr>Aptos</vt:lpstr>
      <vt:lpstr>Arial Nova</vt:lpstr>
      <vt:lpstr>Wingdings 2</vt:lpstr>
      <vt:lpstr>Gill Sans Nova</vt:lpstr>
      <vt:lpstr>Calisto MT</vt:lpstr>
      <vt:lpstr>Noto Sans Symbols</vt:lpstr>
      <vt:lpstr>Georgia Pro Semibold</vt:lpstr>
      <vt:lpstr>Verdana</vt:lpstr>
      <vt:lpstr>Arial Black</vt:lpstr>
      <vt:lpstr>Consolas</vt:lpstr>
      <vt:lpstr>Modern Love</vt:lpstr>
      <vt:lpstr>Calibri</vt:lpstr>
      <vt:lpstr>The Hand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6_Office Theme</vt:lpstr>
      <vt:lpstr>8_Office Theme</vt:lpstr>
      <vt:lpstr>9_Office Theme</vt:lpstr>
      <vt:lpstr>Custom</vt:lpstr>
      <vt:lpstr>1_Custom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ON THE COURT </vt:lpstr>
      <vt:lpstr>PowerPoint Presentation</vt:lpstr>
      <vt:lpstr>PowerPoint Presentation</vt:lpstr>
      <vt:lpstr>NEW  Lunch Detention Procedure</vt:lpstr>
      <vt:lpstr>PowerPoint Presentation</vt:lpstr>
      <vt:lpstr>Radon Poster Contest:  SCPA Students Ages 10-14</vt:lpstr>
      <vt:lpstr>PowerPoint Presentation</vt:lpstr>
      <vt:lpstr>PowerPoint Presentation</vt:lpstr>
      <vt:lpstr>PowerPoint Presentation</vt:lpstr>
      <vt:lpstr>SCPA/SCA PTSO Meeting Mark your calendar!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Interested in joining National Art Honors Society?</vt:lpstr>
      <vt:lpstr>Win the Test!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8</cp:revision>
  <dcterms:created xsi:type="dcterms:W3CDTF">2018-11-26T04:56:53Z</dcterms:created>
  <dcterms:modified xsi:type="dcterms:W3CDTF">2024-09-24T12:04:59Z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